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74" r:id="rId4"/>
    <p:sldId id="276" r:id="rId5"/>
    <p:sldId id="267" r:id="rId6"/>
    <p:sldId id="261" r:id="rId7"/>
    <p:sldId id="278" r:id="rId8"/>
    <p:sldId id="273" r:id="rId9"/>
    <p:sldId id="268" r:id="rId10"/>
    <p:sldId id="27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9BBF5-56A2-427E-91A9-E81E2AE94F46}" v="1" dt="2026-09-03T11:15:31.158"/>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2" autoAdjust="0"/>
    <p:restoredTop sz="94660"/>
  </p:normalViewPr>
  <p:slideViewPr>
    <p:cSldViewPr snapToGrid="0">
      <p:cViewPr varScale="1">
        <p:scale>
          <a:sx n="63" d="100"/>
          <a:sy n="63" d="100"/>
        </p:scale>
        <p:origin x="8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1" qsCatId="simple" csTypeId="urn:microsoft.com/office/officeart/2005/8/colors/accent1_1#1" csCatId="accent1" phldr="1"/>
      <dgm:spPr/>
      <dgm:t>
        <a:bodyPr/>
        <a:lstStyle/>
        <a:p>
          <a:endParaRPr lang="tr-TR"/>
        </a:p>
      </dgm:t>
    </dgm:pt>
    <dgm:pt modelId="{66F6AE8E-5E6B-4571-B205-486715DB5C5F}">
      <dgm:prSet phldrT="[Metin]" custT="1"/>
      <dgm:spPr/>
      <dgm:t>
        <a:bodyPr/>
        <a:lstStyle/>
        <a:p>
          <a:pPr algn="ctr"/>
          <a:r>
            <a:rPr lang="tr-TR" sz="2400" b="1" dirty="0"/>
            <a:t> 15-17 OCAK 2027</a:t>
          </a:r>
        </a:p>
      </dgm:t>
    </dgm:pt>
    <dgm:pt modelId="{43F952BA-C585-430C-90B7-55E6AA253132}" type="parTrans" cxnId="{FB2939CF-4C70-4302-ABA8-9271FD368DBB}">
      <dgm:prSet/>
      <dgm:spPr/>
      <dgm:t>
        <a:bodyPr/>
        <a:lstStyle/>
        <a:p>
          <a:endParaRPr lang="tr-TR"/>
        </a:p>
      </dgm:t>
    </dgm:pt>
    <dgm:pt modelId="{6C1540CD-07D3-4BAC-8D63-60085B52CBBC}" type="sibTrans" cxnId="{FB2939CF-4C70-4302-ABA8-9271FD368DBB}">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7190D4D8-79CB-477B-8029-3336F6457343}" type="pres">
      <dgm:prSet presAssocID="{66F6AE8E-5E6B-4571-B205-486715DB5C5F}" presName="parentLin" presStyleCnt="0"/>
      <dgm:spPr/>
    </dgm:pt>
    <dgm:pt modelId="{F5C94EF6-F417-4B08-A797-74D21794D815}" type="pres">
      <dgm:prSet presAssocID="{66F6AE8E-5E6B-4571-B205-486715DB5C5F}" presName="parentLeftMargin" presStyleLbl="node1" presStyleIdx="0" presStyleCnt="1" custScaleX="112234" custLinFactX="1254" custLinFactNeighborX="100000" custLinFactNeighborY="22454"/>
      <dgm:spPr/>
    </dgm:pt>
    <dgm:pt modelId="{5B044CAD-9E1A-4BD1-BA96-EEBCBAC61759}" type="pres">
      <dgm:prSet presAssocID="{66F6AE8E-5E6B-4571-B205-486715DB5C5F}" presName="parentText" presStyleLbl="node1" presStyleIdx="0" presStyleCnt="1" custScaleX="134456" custLinFactNeighborX="-40178" custLinFactNeighborY="-130">
        <dgm:presLayoutVars>
          <dgm:chMax val="0"/>
          <dgm:bulletEnabled val="1"/>
        </dgm:presLayoutVars>
      </dgm:prSet>
      <dgm:spPr/>
    </dgm:pt>
    <dgm:pt modelId="{7D1118BA-86E4-4E16-8DAB-5352C90C67BB}" type="pres">
      <dgm:prSet presAssocID="{66F6AE8E-5E6B-4571-B205-486715DB5C5F}" presName="negativeSpace" presStyleCnt="0"/>
      <dgm:spPr/>
    </dgm:pt>
    <dgm:pt modelId="{B7BDA3D4-5F20-4892-B10A-40B39D1D6746}" type="pres">
      <dgm:prSet presAssocID="{66F6AE8E-5E6B-4571-B205-486715DB5C5F}" presName="childText" presStyleLbl="conFgAcc1" presStyleIdx="0" presStyleCnt="1">
        <dgm:presLayoutVars>
          <dgm:bulletEnabled val="1"/>
        </dgm:presLayoutVars>
      </dgm:prSet>
      <dgm:spPr/>
    </dgm:pt>
  </dgm:ptLst>
  <dgm:cxnLst>
    <dgm:cxn modelId="{83DDE802-976C-4604-8CAF-D06EA35C786C}" type="presOf" srcId="{66F6AE8E-5E6B-4571-B205-486715DB5C5F}" destId="{5B044CAD-9E1A-4BD1-BA96-EEBCBAC61759}" srcOrd="1" destOrd="0" presId="urn:microsoft.com/office/officeart/2005/8/layout/list1"/>
    <dgm:cxn modelId="{E290DAB4-F151-4129-AEBE-B6712B86A2E4}" type="presOf" srcId="{66F6AE8E-5E6B-4571-B205-486715DB5C5F}" destId="{F5C94EF6-F417-4B08-A797-74D21794D815}" srcOrd="0" destOrd="0" presId="urn:microsoft.com/office/officeart/2005/8/layout/list1"/>
    <dgm:cxn modelId="{FB2939CF-4C70-4302-ABA8-9271FD368DBB}" srcId="{D36E7388-74B2-4DCB-A2BB-CB57751B9F12}" destId="{66F6AE8E-5E6B-4571-B205-486715DB5C5F}" srcOrd="0" destOrd="0" parTransId="{43F952BA-C585-430C-90B7-55E6AA253132}" sibTransId="{6C1540CD-07D3-4BAC-8D63-60085B52CBBC}"/>
    <dgm:cxn modelId="{7123ABFD-7FCA-4E34-9C9F-F204F4E6A1C2}" type="presOf" srcId="{D36E7388-74B2-4DCB-A2BB-CB57751B9F12}" destId="{38AABBC2-113A-483F-971D-EBF58CA0B253}" srcOrd="0" destOrd="0" presId="urn:microsoft.com/office/officeart/2005/8/layout/list1"/>
    <dgm:cxn modelId="{A0FC5070-553D-460B-AF37-E5B380030D9B}" type="presParOf" srcId="{38AABBC2-113A-483F-971D-EBF58CA0B253}" destId="{7190D4D8-79CB-477B-8029-3336F6457343}" srcOrd="0" destOrd="0" presId="urn:microsoft.com/office/officeart/2005/8/layout/list1"/>
    <dgm:cxn modelId="{AA561816-1FD9-415E-9738-38C623E3A15D}" type="presParOf" srcId="{7190D4D8-79CB-477B-8029-3336F6457343}" destId="{F5C94EF6-F417-4B08-A797-74D21794D815}" srcOrd="0" destOrd="0" presId="urn:microsoft.com/office/officeart/2005/8/layout/list1"/>
    <dgm:cxn modelId="{A32E0DB0-CA18-4490-9540-D45EA5ECE688}" type="presParOf" srcId="{7190D4D8-79CB-477B-8029-3336F6457343}" destId="{5B044CAD-9E1A-4BD1-BA96-EEBCBAC61759}" srcOrd="1" destOrd="0" presId="urn:microsoft.com/office/officeart/2005/8/layout/list1"/>
    <dgm:cxn modelId="{9D682717-7466-4DBC-8275-C6AA0A7B168F}" type="presParOf" srcId="{38AABBC2-113A-483F-971D-EBF58CA0B253}" destId="{7D1118BA-86E4-4E16-8DAB-5352C90C67BB}" srcOrd="1" destOrd="0" presId="urn:microsoft.com/office/officeart/2005/8/layout/list1"/>
    <dgm:cxn modelId="{F25968AC-E18E-4317-B90B-60195BBF0041}" type="presParOf" srcId="{38AABBC2-113A-483F-971D-EBF58CA0B253}" destId="{B7BDA3D4-5F20-4892-B10A-40B39D1D674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DA3D4-5F20-4892-B10A-40B39D1D6746}">
      <dsp:nvSpPr>
        <dsp:cNvPr id="0" name=""/>
        <dsp:cNvSpPr/>
      </dsp:nvSpPr>
      <dsp:spPr>
        <a:xfrm>
          <a:off x="0" y="388439"/>
          <a:ext cx="4882644" cy="655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044CAD-9E1A-4BD1-BA96-EEBCBAC61759}">
      <dsp:nvSpPr>
        <dsp:cNvPr id="0" name=""/>
        <dsp:cNvSpPr/>
      </dsp:nvSpPr>
      <dsp:spPr>
        <a:xfrm>
          <a:off x="175740" y="3682"/>
          <a:ext cx="4591017" cy="7675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187" tIns="0" rIns="129187" bIns="0" numCol="1" spcCol="1270" anchor="ctr" anchorCtr="0">
          <a:noAutofit/>
        </a:bodyPr>
        <a:lstStyle/>
        <a:p>
          <a:pPr marL="0" lvl="0" indent="0" algn="ctr" defTabSz="1066800">
            <a:lnSpc>
              <a:spcPct val="90000"/>
            </a:lnSpc>
            <a:spcBef>
              <a:spcPct val="0"/>
            </a:spcBef>
            <a:spcAft>
              <a:spcPct val="35000"/>
            </a:spcAft>
            <a:buNone/>
          </a:pPr>
          <a:r>
            <a:rPr lang="tr-TR" sz="2400" b="1" kern="1200" dirty="0"/>
            <a:t> 15-17 OCAK 2027</a:t>
          </a:r>
        </a:p>
      </dsp:txBody>
      <dsp:txXfrm>
        <a:off x="213207" y="41149"/>
        <a:ext cx="4516083"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6DB875F8-BE15-4A61-B5E4-9C649A3225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6829ECA9-EEA2-4322-BA98-3734844AAB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77F502-2DF8-4D69-9658-6AFF795FD317}" type="datetimeFigureOut">
              <a:rPr lang="tr-TR" smtClean="0"/>
              <a:t>3.09.2026</a:t>
            </a:fld>
            <a:endParaRPr lang="tr-TR"/>
          </a:p>
        </p:txBody>
      </p:sp>
      <p:sp>
        <p:nvSpPr>
          <p:cNvPr id="4" name="Alt Bilgi Yer Tutucusu 3">
            <a:extLst>
              <a:ext uri="{FF2B5EF4-FFF2-40B4-BE49-F238E27FC236}">
                <a16:creationId xmlns:a16="http://schemas.microsoft.com/office/drawing/2014/main" id="{0EC5A8F2-0AEC-4355-A0D8-63E5361F0B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07449AF5-C23D-4265-8102-96BEDC405E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4914C2-3CD1-4D50-B916-E06EF0D38814}" type="slidenum">
              <a:rPr lang="tr-TR" smtClean="0"/>
              <a:t>‹#›</a:t>
            </a:fld>
            <a:endParaRPr lang="tr-TR"/>
          </a:p>
        </p:txBody>
      </p:sp>
    </p:spTree>
    <p:extLst>
      <p:ext uri="{BB962C8B-B14F-4D97-AF65-F5344CB8AC3E}">
        <p14:creationId xmlns:p14="http://schemas.microsoft.com/office/powerpoint/2010/main" val="40696344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8269F-8B21-4D62-A02D-08224ED3CBA8}" type="datetimeFigureOut">
              <a:rPr lang="tr-TR" smtClean="0"/>
              <a:t>3.09.2026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C3AFA-1686-41E6-B265-D39AAD208E6B}" type="slidenum">
              <a:rPr lang="tr-TR" smtClean="0"/>
              <a:t>‹#›</a:t>
            </a:fld>
            <a:endParaRPr lang="tr-TR"/>
          </a:p>
        </p:txBody>
      </p:sp>
    </p:spTree>
    <p:extLst>
      <p:ext uri="{BB962C8B-B14F-4D97-AF65-F5344CB8AC3E}">
        <p14:creationId xmlns:p14="http://schemas.microsoft.com/office/powerpoint/2010/main" val="377187248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8C0395-7EE6-4D1A-8856-C13A48BD43B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3032092-33A6-4F31-802A-05D58BE71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AD30A98-97C7-410B-B76C-8D05740047AF}"/>
              </a:ext>
            </a:extLst>
          </p:cNvPr>
          <p:cNvSpPr>
            <a:spLocks noGrp="1"/>
          </p:cNvSpPr>
          <p:nvPr>
            <p:ph type="dt" sz="half" idx="10"/>
          </p:nvPr>
        </p:nvSpPr>
        <p:spPr/>
        <p:txBody>
          <a:bodyPr/>
          <a:lstStyle/>
          <a:p>
            <a:fld id="{5A91213F-F688-456F-853C-76F806661CA4}" type="datetime1">
              <a:rPr lang="tr-TR" smtClean="0"/>
              <a:t>3.09.2026</a:t>
            </a:fld>
            <a:endParaRPr lang="tr-TR"/>
          </a:p>
        </p:txBody>
      </p:sp>
      <p:sp>
        <p:nvSpPr>
          <p:cNvPr id="5" name="Alt Bilgi Yer Tutucusu 4">
            <a:extLst>
              <a:ext uri="{FF2B5EF4-FFF2-40B4-BE49-F238E27FC236}">
                <a16:creationId xmlns:a16="http://schemas.microsoft.com/office/drawing/2014/main" id="{663058E5-6BF8-49F8-9DC4-185EFB330BC3}"/>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45CE9C93-95E4-456D-9E1B-2A7D139FC85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83540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20CE92-75B1-4FDF-B5C8-63462B6EFD1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89CFED2-9443-4F14-B27D-FABB2B7A8EB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78C45FA-109B-43E4-9D80-CF7A4BE605E3}"/>
              </a:ext>
            </a:extLst>
          </p:cNvPr>
          <p:cNvSpPr>
            <a:spLocks noGrp="1"/>
          </p:cNvSpPr>
          <p:nvPr>
            <p:ph type="dt" sz="half" idx="10"/>
          </p:nvPr>
        </p:nvSpPr>
        <p:spPr/>
        <p:txBody>
          <a:bodyPr/>
          <a:lstStyle/>
          <a:p>
            <a:fld id="{10976191-859E-492D-8C66-2247E99439A1}" type="datetime1">
              <a:rPr lang="tr-TR" smtClean="0"/>
              <a:t>3.09.2026</a:t>
            </a:fld>
            <a:endParaRPr lang="tr-TR"/>
          </a:p>
        </p:txBody>
      </p:sp>
      <p:sp>
        <p:nvSpPr>
          <p:cNvPr id="5" name="Alt Bilgi Yer Tutucusu 4">
            <a:extLst>
              <a:ext uri="{FF2B5EF4-FFF2-40B4-BE49-F238E27FC236}">
                <a16:creationId xmlns:a16="http://schemas.microsoft.com/office/drawing/2014/main" id="{6C311BE0-C063-4919-B5F6-441E8459D655}"/>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1019984A-D7DF-4632-A8B9-C439AEF76F0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09155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00C29-263D-4541-996F-0DFDADEDEE8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4680953-1944-4A0C-BEE5-78CEB3A640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2C7F07E-7F4C-4912-AEC8-6AE8A0F93784}"/>
              </a:ext>
            </a:extLst>
          </p:cNvPr>
          <p:cNvSpPr>
            <a:spLocks noGrp="1"/>
          </p:cNvSpPr>
          <p:nvPr>
            <p:ph type="dt" sz="half" idx="10"/>
          </p:nvPr>
        </p:nvSpPr>
        <p:spPr/>
        <p:txBody>
          <a:bodyPr/>
          <a:lstStyle/>
          <a:p>
            <a:fld id="{8C215C61-5229-48C4-B920-019A4FF391AF}" type="datetime1">
              <a:rPr lang="tr-TR" smtClean="0"/>
              <a:t>3.09.2026</a:t>
            </a:fld>
            <a:endParaRPr lang="tr-TR"/>
          </a:p>
        </p:txBody>
      </p:sp>
      <p:sp>
        <p:nvSpPr>
          <p:cNvPr id="5" name="Alt Bilgi Yer Tutucusu 4">
            <a:extLst>
              <a:ext uri="{FF2B5EF4-FFF2-40B4-BE49-F238E27FC236}">
                <a16:creationId xmlns:a16="http://schemas.microsoft.com/office/drawing/2014/main" id="{C64F3632-2873-4431-9DF5-99B63D2F6E82}"/>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ED90C68C-74A6-46D8-9439-FA7B5538D62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18986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5CDA11-7A15-4A8B-88D8-74B3A4C26EB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967DAB5-5E22-46E3-BB15-0865BCBFD30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78460CC-B9F7-447C-8551-DFA3E9985E9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DA8370A-F453-48CD-AFFD-D8619EC9FDB9}"/>
              </a:ext>
            </a:extLst>
          </p:cNvPr>
          <p:cNvSpPr>
            <a:spLocks noGrp="1"/>
          </p:cNvSpPr>
          <p:nvPr>
            <p:ph type="dt" sz="half" idx="10"/>
          </p:nvPr>
        </p:nvSpPr>
        <p:spPr/>
        <p:txBody>
          <a:bodyPr/>
          <a:lstStyle/>
          <a:p>
            <a:fld id="{831F8960-1A6C-41F2-A353-1295C48E850D}" type="datetime1">
              <a:rPr lang="tr-TR" smtClean="0"/>
              <a:t>3.09.2026</a:t>
            </a:fld>
            <a:endParaRPr lang="tr-TR"/>
          </a:p>
        </p:txBody>
      </p:sp>
      <p:sp>
        <p:nvSpPr>
          <p:cNvPr id="6" name="Alt Bilgi Yer Tutucusu 5">
            <a:extLst>
              <a:ext uri="{FF2B5EF4-FFF2-40B4-BE49-F238E27FC236}">
                <a16:creationId xmlns:a16="http://schemas.microsoft.com/office/drawing/2014/main" id="{793631A7-494C-4CC0-8310-B5E40BCF0A64}"/>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243E2B8B-850F-4A7B-8676-F08B8628A9CB}"/>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428974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A5DD5D-1D80-4DB0-893D-9C38233080D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A763B72-31FF-4E86-B637-64B61103F3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29213C1-6ADE-4673-B56D-1916E82A525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6BE0D8C-7D81-49BA-8D9A-C36B34459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5E6B921-A79E-4547-8D59-FDC98C9747C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CD9A721-E626-4207-867D-0E6A7634E089}"/>
              </a:ext>
            </a:extLst>
          </p:cNvPr>
          <p:cNvSpPr>
            <a:spLocks noGrp="1"/>
          </p:cNvSpPr>
          <p:nvPr>
            <p:ph type="dt" sz="half" idx="10"/>
          </p:nvPr>
        </p:nvSpPr>
        <p:spPr/>
        <p:txBody>
          <a:bodyPr/>
          <a:lstStyle/>
          <a:p>
            <a:fld id="{CCF0E72B-BF5F-4AF9-8F2B-84F33E329088}" type="datetime1">
              <a:rPr lang="tr-TR" smtClean="0"/>
              <a:t>3.09.2026</a:t>
            </a:fld>
            <a:endParaRPr lang="tr-TR"/>
          </a:p>
        </p:txBody>
      </p:sp>
      <p:sp>
        <p:nvSpPr>
          <p:cNvPr id="8" name="Alt Bilgi Yer Tutucusu 7">
            <a:extLst>
              <a:ext uri="{FF2B5EF4-FFF2-40B4-BE49-F238E27FC236}">
                <a16:creationId xmlns:a16="http://schemas.microsoft.com/office/drawing/2014/main" id="{12D452E3-4D34-4EAD-93CA-75E3DC1D8A68}"/>
              </a:ext>
            </a:extLst>
          </p:cNvPr>
          <p:cNvSpPr>
            <a:spLocks noGrp="1"/>
          </p:cNvSpPr>
          <p:nvPr>
            <p:ph type="ftr" sz="quarter" idx="11"/>
          </p:nvPr>
        </p:nvSpPr>
        <p:spPr/>
        <p:txBody>
          <a:bodyPr/>
          <a:lstStyle/>
          <a:p>
            <a:r>
              <a:rPr lang="tr-TR"/>
              <a:t>www.dinletravel.com</a:t>
            </a:r>
          </a:p>
        </p:txBody>
      </p:sp>
      <p:sp>
        <p:nvSpPr>
          <p:cNvPr id="9" name="Slayt Numarası Yer Tutucusu 8">
            <a:extLst>
              <a:ext uri="{FF2B5EF4-FFF2-40B4-BE49-F238E27FC236}">
                <a16:creationId xmlns:a16="http://schemas.microsoft.com/office/drawing/2014/main" id="{6F234609-C830-400E-8E58-16C8F0C8128C}"/>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15311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7372D4-A21D-4068-A703-C1BA190EDAB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BF8FFBE-DF51-4887-9DD1-287709BD09F3}"/>
              </a:ext>
            </a:extLst>
          </p:cNvPr>
          <p:cNvSpPr>
            <a:spLocks noGrp="1"/>
          </p:cNvSpPr>
          <p:nvPr>
            <p:ph type="dt" sz="half" idx="10"/>
          </p:nvPr>
        </p:nvSpPr>
        <p:spPr/>
        <p:txBody>
          <a:bodyPr/>
          <a:lstStyle/>
          <a:p>
            <a:fld id="{6E5D520F-8DCE-4B19-8626-98B17E12D333}" type="datetime1">
              <a:rPr lang="tr-TR" smtClean="0"/>
              <a:t>3.09.2026</a:t>
            </a:fld>
            <a:endParaRPr lang="tr-TR"/>
          </a:p>
        </p:txBody>
      </p:sp>
      <p:sp>
        <p:nvSpPr>
          <p:cNvPr id="4" name="Alt Bilgi Yer Tutucusu 3">
            <a:extLst>
              <a:ext uri="{FF2B5EF4-FFF2-40B4-BE49-F238E27FC236}">
                <a16:creationId xmlns:a16="http://schemas.microsoft.com/office/drawing/2014/main" id="{0ADE675A-0829-4403-AC07-ECE146CCB520}"/>
              </a:ext>
            </a:extLst>
          </p:cNvPr>
          <p:cNvSpPr>
            <a:spLocks noGrp="1"/>
          </p:cNvSpPr>
          <p:nvPr>
            <p:ph type="ftr" sz="quarter" idx="11"/>
          </p:nvPr>
        </p:nvSpPr>
        <p:spPr/>
        <p:txBody>
          <a:bodyPr/>
          <a:lstStyle/>
          <a:p>
            <a:r>
              <a:rPr lang="tr-TR"/>
              <a:t>www.dinletravel.com</a:t>
            </a:r>
          </a:p>
        </p:txBody>
      </p:sp>
      <p:sp>
        <p:nvSpPr>
          <p:cNvPr id="5" name="Slayt Numarası Yer Tutucusu 4">
            <a:extLst>
              <a:ext uri="{FF2B5EF4-FFF2-40B4-BE49-F238E27FC236}">
                <a16:creationId xmlns:a16="http://schemas.microsoft.com/office/drawing/2014/main" id="{D59C8D91-2B4A-4967-8116-810BAD91DF3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9607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CE47DC9-0A61-4102-BAD7-ED700EB39211}"/>
              </a:ext>
            </a:extLst>
          </p:cNvPr>
          <p:cNvSpPr>
            <a:spLocks noGrp="1"/>
          </p:cNvSpPr>
          <p:nvPr>
            <p:ph type="dt" sz="half" idx="10"/>
          </p:nvPr>
        </p:nvSpPr>
        <p:spPr/>
        <p:txBody>
          <a:bodyPr/>
          <a:lstStyle/>
          <a:p>
            <a:fld id="{C28137D0-5BFE-4872-9832-EF1FA87FD08C}" type="datetime1">
              <a:rPr lang="tr-TR" smtClean="0"/>
              <a:t>3.09.2026</a:t>
            </a:fld>
            <a:endParaRPr lang="tr-TR"/>
          </a:p>
        </p:txBody>
      </p:sp>
      <p:sp>
        <p:nvSpPr>
          <p:cNvPr id="3" name="Alt Bilgi Yer Tutucusu 2">
            <a:extLst>
              <a:ext uri="{FF2B5EF4-FFF2-40B4-BE49-F238E27FC236}">
                <a16:creationId xmlns:a16="http://schemas.microsoft.com/office/drawing/2014/main" id="{C6463451-D0CD-40B8-B2A6-040FE7A9B816}"/>
              </a:ext>
            </a:extLst>
          </p:cNvPr>
          <p:cNvSpPr>
            <a:spLocks noGrp="1"/>
          </p:cNvSpPr>
          <p:nvPr>
            <p:ph type="ftr" sz="quarter" idx="11"/>
          </p:nvPr>
        </p:nvSpPr>
        <p:spPr/>
        <p:txBody>
          <a:bodyPr/>
          <a:lstStyle/>
          <a:p>
            <a:r>
              <a:rPr lang="tr-TR"/>
              <a:t>www.dinletravel.com</a:t>
            </a:r>
          </a:p>
        </p:txBody>
      </p:sp>
      <p:sp>
        <p:nvSpPr>
          <p:cNvPr id="4" name="Slayt Numarası Yer Tutucusu 3">
            <a:extLst>
              <a:ext uri="{FF2B5EF4-FFF2-40B4-BE49-F238E27FC236}">
                <a16:creationId xmlns:a16="http://schemas.microsoft.com/office/drawing/2014/main" id="{ACDB7D76-1689-47FB-BCBC-598C29AB73DA}"/>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456870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3E9CD0-91C3-45BB-BC31-47344CEEC8E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B223C70-2330-4F00-8E8F-B2C1E2848C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C8BD5D5-5567-4C20-AB4C-D930505DA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B8C1BAD-C746-4C57-8A57-426207443705}"/>
              </a:ext>
            </a:extLst>
          </p:cNvPr>
          <p:cNvSpPr>
            <a:spLocks noGrp="1"/>
          </p:cNvSpPr>
          <p:nvPr>
            <p:ph type="dt" sz="half" idx="10"/>
          </p:nvPr>
        </p:nvSpPr>
        <p:spPr/>
        <p:txBody>
          <a:bodyPr/>
          <a:lstStyle/>
          <a:p>
            <a:fld id="{DE8BE7A4-C368-4952-9A0A-6BBB998CDD8C}" type="datetime1">
              <a:rPr lang="tr-TR" smtClean="0"/>
              <a:t>3.09.2026</a:t>
            </a:fld>
            <a:endParaRPr lang="tr-TR"/>
          </a:p>
        </p:txBody>
      </p:sp>
      <p:sp>
        <p:nvSpPr>
          <p:cNvPr id="6" name="Alt Bilgi Yer Tutucusu 5">
            <a:extLst>
              <a:ext uri="{FF2B5EF4-FFF2-40B4-BE49-F238E27FC236}">
                <a16:creationId xmlns:a16="http://schemas.microsoft.com/office/drawing/2014/main" id="{36AE07EB-7E95-41E0-8DDE-3114A61BF433}"/>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B75687EE-AE01-4703-8F91-2462A328EEA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73735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4E6A9-33B8-48AC-9927-B62CB1A1479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47E2566-AC9A-441B-B8FA-916D25DD6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C6E678B-3772-4AE6-8CF3-E6E6A8DE8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ADEA31A-79F0-4BF4-AB9B-E533870633F9}"/>
              </a:ext>
            </a:extLst>
          </p:cNvPr>
          <p:cNvSpPr>
            <a:spLocks noGrp="1"/>
          </p:cNvSpPr>
          <p:nvPr>
            <p:ph type="dt" sz="half" idx="10"/>
          </p:nvPr>
        </p:nvSpPr>
        <p:spPr/>
        <p:txBody>
          <a:bodyPr/>
          <a:lstStyle/>
          <a:p>
            <a:fld id="{30C48A5B-29C1-48DC-816B-7F9BA7B450B0}" type="datetime1">
              <a:rPr lang="tr-TR" smtClean="0"/>
              <a:t>3.09.2026</a:t>
            </a:fld>
            <a:endParaRPr lang="tr-TR"/>
          </a:p>
        </p:txBody>
      </p:sp>
      <p:sp>
        <p:nvSpPr>
          <p:cNvPr id="6" name="Alt Bilgi Yer Tutucusu 5">
            <a:extLst>
              <a:ext uri="{FF2B5EF4-FFF2-40B4-BE49-F238E27FC236}">
                <a16:creationId xmlns:a16="http://schemas.microsoft.com/office/drawing/2014/main" id="{A6606FE2-C4D2-4B71-A7D8-2FC44271FEE9}"/>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3637DD49-5BFD-4CCC-B690-831B99B66B2F}"/>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57756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9D96D-C1F7-44A9-BF44-AF94BBD7EC4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35F09333-2FE4-4ABB-A9E3-BCCF501B44A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C1C2A0-7A1C-46C9-BEA4-FDDA9AFE5BCA}"/>
              </a:ext>
            </a:extLst>
          </p:cNvPr>
          <p:cNvSpPr>
            <a:spLocks noGrp="1"/>
          </p:cNvSpPr>
          <p:nvPr>
            <p:ph type="dt" sz="half" idx="10"/>
          </p:nvPr>
        </p:nvSpPr>
        <p:spPr/>
        <p:txBody>
          <a:bodyPr/>
          <a:lstStyle/>
          <a:p>
            <a:fld id="{CA82DC4E-29C3-4CBF-A90C-60890C76ED09}" type="datetime1">
              <a:rPr lang="tr-TR" smtClean="0"/>
              <a:t>3.09.2026</a:t>
            </a:fld>
            <a:endParaRPr lang="tr-TR"/>
          </a:p>
        </p:txBody>
      </p:sp>
      <p:sp>
        <p:nvSpPr>
          <p:cNvPr id="5" name="Alt Bilgi Yer Tutucusu 4">
            <a:extLst>
              <a:ext uri="{FF2B5EF4-FFF2-40B4-BE49-F238E27FC236}">
                <a16:creationId xmlns:a16="http://schemas.microsoft.com/office/drawing/2014/main" id="{1BAAE438-BDCC-4CE2-AA1B-462FC1B9E20B}"/>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9757ADE9-B895-4DF2-97DE-594B842AD51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01070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9EC62E9-E630-48CE-A2E8-C5E8017F54B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23C0558-0B50-4A14-BCA1-C30AA827664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EC496F-E419-4D61-AFF9-79F90E8DA6E1}"/>
              </a:ext>
            </a:extLst>
          </p:cNvPr>
          <p:cNvSpPr>
            <a:spLocks noGrp="1"/>
          </p:cNvSpPr>
          <p:nvPr>
            <p:ph type="dt" sz="half" idx="10"/>
          </p:nvPr>
        </p:nvSpPr>
        <p:spPr/>
        <p:txBody>
          <a:bodyPr/>
          <a:lstStyle/>
          <a:p>
            <a:fld id="{4B95C083-8EDE-4510-A9CF-F03F4FE01880}" type="datetime1">
              <a:rPr lang="tr-TR" smtClean="0"/>
              <a:t>3.09.2026</a:t>
            </a:fld>
            <a:endParaRPr lang="tr-TR"/>
          </a:p>
        </p:txBody>
      </p:sp>
      <p:sp>
        <p:nvSpPr>
          <p:cNvPr id="5" name="Alt Bilgi Yer Tutucusu 4">
            <a:extLst>
              <a:ext uri="{FF2B5EF4-FFF2-40B4-BE49-F238E27FC236}">
                <a16:creationId xmlns:a16="http://schemas.microsoft.com/office/drawing/2014/main" id="{F4B4DA59-A4A6-40E4-BF15-58493F6D0F0F}"/>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A2FECC26-9204-446B-B678-E16FEEC43C04}"/>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63214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306702F-2A77-4DEC-8F25-EFD1671DD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73E47AF-4DB1-4BCF-B249-A61E0993CF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3F36AA9-9AEA-4FEB-8AD1-C40134ACC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9D91C-391D-4AB5-BD83-DB5A6BBFD28A}" type="datetime1">
              <a:rPr lang="tr-TR" smtClean="0"/>
              <a:t>3.09.2026</a:t>
            </a:fld>
            <a:endParaRPr lang="tr-TR"/>
          </a:p>
        </p:txBody>
      </p:sp>
      <p:sp>
        <p:nvSpPr>
          <p:cNvPr id="5" name="Alt Bilgi Yer Tutucusu 4">
            <a:extLst>
              <a:ext uri="{FF2B5EF4-FFF2-40B4-BE49-F238E27FC236}">
                <a16:creationId xmlns:a16="http://schemas.microsoft.com/office/drawing/2014/main" id="{A8F829A6-1181-4743-BBE5-792FB6476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www.dinletravel.com</a:t>
            </a:r>
          </a:p>
        </p:txBody>
      </p:sp>
      <p:sp>
        <p:nvSpPr>
          <p:cNvPr id="6" name="Slayt Numarası Yer Tutucusu 5">
            <a:extLst>
              <a:ext uri="{FF2B5EF4-FFF2-40B4-BE49-F238E27FC236}">
                <a16:creationId xmlns:a16="http://schemas.microsoft.com/office/drawing/2014/main" id="{1869C9BB-9E46-47F3-97EA-A7DF5E68E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25EAF-9084-4150-9B73-E40405FBB401}" type="slidenum">
              <a:rPr lang="tr-TR" smtClean="0"/>
              <a:t>‹#›</a:t>
            </a:fld>
            <a:endParaRPr lang="tr-TR"/>
          </a:p>
        </p:txBody>
      </p:sp>
    </p:spTree>
    <p:extLst>
      <p:ext uri="{BB962C8B-B14F-4D97-AF65-F5344CB8AC3E}">
        <p14:creationId xmlns:p14="http://schemas.microsoft.com/office/powerpoint/2010/main" val="3817268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A84DA0F1-6453-45F9-B162-EE6D20B76A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587" y="381136"/>
            <a:ext cx="1606827" cy="1606827"/>
          </a:xfrm>
          <a:prstGeom prst="rect">
            <a:avLst/>
          </a:prstGeom>
        </p:spPr>
      </p:pic>
      <p:sp>
        <p:nvSpPr>
          <p:cNvPr id="2" name="Metin kutusu 1">
            <a:extLst>
              <a:ext uri="{FF2B5EF4-FFF2-40B4-BE49-F238E27FC236}">
                <a16:creationId xmlns:a16="http://schemas.microsoft.com/office/drawing/2014/main" id="{F5F59FF7-8A33-45BF-9FE8-54A5C29AD256}"/>
              </a:ext>
            </a:extLst>
          </p:cNvPr>
          <p:cNvSpPr txBox="1"/>
          <p:nvPr/>
        </p:nvSpPr>
        <p:spPr>
          <a:xfrm>
            <a:off x="2584174" y="2362537"/>
            <a:ext cx="7023652" cy="954107"/>
          </a:xfrm>
          <a:prstGeom prst="rect">
            <a:avLst/>
          </a:prstGeom>
          <a:noFill/>
        </p:spPr>
        <p:txBody>
          <a:bodyPr wrap="square" rtlCol="0">
            <a:spAutoFit/>
          </a:bodyPr>
          <a:lstStyle/>
          <a:p>
            <a:pPr algn="ctr"/>
            <a:r>
              <a:rPr lang="tr-TR" sz="2800" b="1" dirty="0"/>
              <a:t>ALİ CANİP OLGUNLU İLE </a:t>
            </a:r>
          </a:p>
          <a:p>
            <a:pPr algn="ctr"/>
            <a:r>
              <a:rPr lang="tr-TR" sz="2800" b="1" dirty="0"/>
              <a:t>DANS, MÜZİK VE EDEBİYAT ŞEHRİ; KARS</a:t>
            </a:r>
          </a:p>
        </p:txBody>
      </p:sp>
      <p:graphicFrame>
        <p:nvGraphicFramePr>
          <p:cNvPr id="11" name="Diyagram 10">
            <a:extLst>
              <a:ext uri="{FF2B5EF4-FFF2-40B4-BE49-F238E27FC236}">
                <a16:creationId xmlns:a16="http://schemas.microsoft.com/office/drawing/2014/main" id="{3FE7354A-2703-4AD9-BD78-502FE53948B5}"/>
              </a:ext>
            </a:extLst>
          </p:cNvPr>
          <p:cNvGraphicFramePr/>
          <p:nvPr>
            <p:extLst>
              <p:ext uri="{D42A27DB-BD31-4B8C-83A1-F6EECF244321}">
                <p14:modId xmlns:p14="http://schemas.microsoft.com/office/powerpoint/2010/main" val="1287875978"/>
              </p:ext>
            </p:extLst>
          </p:nvPr>
        </p:nvGraphicFramePr>
        <p:xfrm>
          <a:off x="3566875" y="3865950"/>
          <a:ext cx="4882644" cy="104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Metin kutusu 12">
            <a:extLst>
              <a:ext uri="{FF2B5EF4-FFF2-40B4-BE49-F238E27FC236}">
                <a16:creationId xmlns:a16="http://schemas.microsoft.com/office/drawing/2014/main" id="{E5F485B0-495B-4C93-962A-C74782C16BF4}"/>
              </a:ext>
            </a:extLst>
          </p:cNvPr>
          <p:cNvSpPr txBox="1"/>
          <p:nvPr/>
        </p:nvSpPr>
        <p:spPr>
          <a:xfrm>
            <a:off x="4973707" y="6344344"/>
            <a:ext cx="2244587" cy="369332"/>
          </a:xfrm>
          <a:prstGeom prst="rect">
            <a:avLst/>
          </a:prstGeom>
          <a:noFill/>
        </p:spPr>
        <p:txBody>
          <a:bodyPr wrap="square">
            <a:spAutoFit/>
          </a:bodyPr>
          <a:lstStyle/>
          <a:p>
            <a:r>
              <a:rPr lang="tr-TR" sz="1800" b="1" dirty="0"/>
              <a:t>www.dinletravel.com</a:t>
            </a:r>
          </a:p>
        </p:txBody>
      </p:sp>
    </p:spTree>
    <p:extLst>
      <p:ext uri="{BB962C8B-B14F-4D97-AF65-F5344CB8AC3E}">
        <p14:creationId xmlns:p14="http://schemas.microsoft.com/office/powerpoint/2010/main" val="368482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2</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8" name="Metin kutusu 7">
            <a:extLst>
              <a:ext uri="{FF2B5EF4-FFF2-40B4-BE49-F238E27FC236}">
                <a16:creationId xmlns:a16="http://schemas.microsoft.com/office/drawing/2014/main" id="{46DFE6EF-71C0-494F-B5E1-4371F09FB867}"/>
              </a:ext>
            </a:extLst>
          </p:cNvPr>
          <p:cNvSpPr txBox="1"/>
          <p:nvPr/>
        </p:nvSpPr>
        <p:spPr>
          <a:xfrm>
            <a:off x="371061" y="2215875"/>
            <a:ext cx="1986103" cy="156966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tr-TR" sz="1600" b="1" dirty="0">
                <a:solidFill>
                  <a:schemeClr val="bg1"/>
                </a:solidFill>
              </a:rPr>
              <a:t>BİZİMLE BİRLİKTE BİZ</a:t>
            </a:r>
          </a:p>
          <a:p>
            <a:r>
              <a:rPr lang="tr-TR" sz="1600" b="1" dirty="0">
                <a:solidFill>
                  <a:schemeClr val="bg1"/>
                </a:solidFill>
              </a:rPr>
              <a:t>DİYEBİLENLERE EN YAKIN ŞEHİR.</a:t>
            </a:r>
          </a:p>
          <a:p>
            <a:r>
              <a:rPr lang="tr-TR" sz="1600" b="1" dirty="0">
                <a:solidFill>
                  <a:schemeClr val="bg1"/>
                </a:solidFill>
              </a:rPr>
              <a:t>BİZE HEM BEYAZ HEM UYKUSUZ </a:t>
            </a:r>
          </a:p>
          <a:p>
            <a:r>
              <a:rPr lang="tr-TR" sz="1600" b="1" dirty="0">
                <a:solidFill>
                  <a:schemeClr val="bg1"/>
                </a:solidFill>
              </a:rPr>
              <a:t>HEM DE YAKIN…</a:t>
            </a:r>
          </a:p>
        </p:txBody>
      </p:sp>
      <p:pic>
        <p:nvPicPr>
          <p:cNvPr id="7" name="Resim 6">
            <a:extLst>
              <a:ext uri="{FF2B5EF4-FFF2-40B4-BE49-F238E27FC236}">
                <a16:creationId xmlns:a16="http://schemas.microsoft.com/office/drawing/2014/main" id="{26642F8B-92CF-49F3-B7EB-91EAD7818B2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2227" y="0"/>
            <a:ext cx="9289774" cy="6276332"/>
          </a:xfrm>
          <a:prstGeom prst="rect">
            <a:avLst/>
          </a:prstGeom>
          <a:noFill/>
          <a:ln>
            <a:noFill/>
          </a:ln>
        </p:spPr>
      </p:pic>
    </p:spTree>
    <p:extLst>
      <p:ext uri="{BB962C8B-B14F-4D97-AF65-F5344CB8AC3E}">
        <p14:creationId xmlns:p14="http://schemas.microsoft.com/office/powerpoint/2010/main" val="1329296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3</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 </a:t>
            </a:r>
          </a:p>
        </p:txBody>
      </p:sp>
      <p:sp>
        <p:nvSpPr>
          <p:cNvPr id="19" name="Metin kutusu 18">
            <a:extLst>
              <a:ext uri="{FF2B5EF4-FFF2-40B4-BE49-F238E27FC236}">
                <a16:creationId xmlns:a16="http://schemas.microsoft.com/office/drawing/2014/main" id="{13F07659-97EE-440D-AD31-C7D598350297}"/>
              </a:ext>
            </a:extLst>
          </p:cNvPr>
          <p:cNvSpPr txBox="1"/>
          <p:nvPr/>
        </p:nvSpPr>
        <p:spPr>
          <a:xfrm>
            <a:off x="1359740" y="1220714"/>
            <a:ext cx="4323463" cy="3970318"/>
          </a:xfrm>
          <a:prstGeom prst="rect">
            <a:avLst/>
          </a:prstGeom>
          <a:noFill/>
        </p:spPr>
        <p:txBody>
          <a:bodyPr wrap="square">
            <a:spAutoFit/>
          </a:bodyPr>
          <a:lstStyle/>
          <a:p>
            <a:pPr algn="just"/>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İstanbul havalimanından saat 09.35 TK2714 uçuşu ile Kars’a hareketin ardından, saat 11.55’de Kars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Harakani</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Havalimanına iniş ve aracımızla buluştuktan sonra yaklaşık 15 dakika sonra konaklayacağımız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Katarina</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Sarayı’na varış ve otelde çay, kahve, kete, yöresel peynirler ikramı sonrası odalarımıza yerleşme. Ardından Çar II. Nikola av köşkü, General Williams Köprüsü, Puşkin hamamı, 12 Havariler Kilisesi, Cenubi Garbi Kafkas Cumhuriyeti Meclis Binası gezilerinin ardından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otle</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dönüş, dinlenme ve otelimizde kaz menüsü eşliğinde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kafkas</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dans gösterisi ve konaklama.</a:t>
            </a:r>
            <a:endParaRPr lang="tr-TR" sz="1800" dirty="0">
              <a:solidFill>
                <a:srgbClr val="000000"/>
              </a:solidFill>
              <a:effectLst/>
              <a:latin typeface="Calibri" panose="020F0502020204030204" pitchFamily="34" charset="0"/>
              <a:ea typeface="Times New Roman" panose="02020603050405020304" pitchFamily="18" charset="0"/>
            </a:endParaRPr>
          </a:p>
        </p:txBody>
      </p:sp>
      <p:pic>
        <p:nvPicPr>
          <p:cNvPr id="6" name="Resim 5" descr="dış mekan, bina, gökyüzü, ibadet yeri içeren bir resim&#10;&#10;Yapay zeka tarafından oluşturulmuş içerik yanlış olabilir.">
            <a:extLst>
              <a:ext uri="{FF2B5EF4-FFF2-40B4-BE49-F238E27FC236}">
                <a16:creationId xmlns:a16="http://schemas.microsoft.com/office/drawing/2014/main" id="{867ECBDD-3689-ECFC-9264-F37351395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491" y="871650"/>
            <a:ext cx="6224596" cy="4668447"/>
          </a:xfrm>
          <a:prstGeom prst="rect">
            <a:avLst/>
          </a:prstGeom>
        </p:spPr>
      </p:pic>
    </p:spTree>
    <p:extLst>
      <p:ext uri="{BB962C8B-B14F-4D97-AF65-F5344CB8AC3E}">
        <p14:creationId xmlns:p14="http://schemas.microsoft.com/office/powerpoint/2010/main" val="403562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4</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552104" y="2305806"/>
            <a:ext cx="5221356" cy="1754326"/>
          </a:xfrm>
          <a:prstGeom prst="rect">
            <a:avLst/>
          </a:prstGeom>
          <a:noFill/>
        </p:spPr>
        <p:txBody>
          <a:bodyPr wrap="square">
            <a:spAutoFit/>
          </a:bodyPr>
          <a:lstStyle/>
          <a:p>
            <a:pPr algn="just"/>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Otelimizde alacağımız kahvaltı sonrası Ani ortaçağ şehri geniş tanıtımının ardından Çıldır Gölü’ne hareket, göl kenarında alacağımız öğle yemeğinin ardından gölde atlı kızak gezisi. Şehre dönüş ve alış veriş için serbest zaman sonrası akşam yemeği </a:t>
            </a:r>
            <a:r>
              <a:rPr lang="tr-TR"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Gastro</a:t>
            </a:r>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Kars’ta. </a:t>
            </a:r>
            <a:endParaRPr lang="tr-TR" sz="1800" dirty="0">
              <a:solidFill>
                <a:srgbClr val="000000"/>
              </a:solidFill>
              <a:effectLst/>
              <a:latin typeface="Calibri" panose="020F0502020204030204" pitchFamily="34" charset="0"/>
              <a:ea typeface="Times New Roman" panose="02020603050405020304" pitchFamily="18" charset="0"/>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2.      Gün</a:t>
            </a:r>
          </a:p>
        </p:txBody>
      </p:sp>
      <p:pic>
        <p:nvPicPr>
          <p:cNvPr id="6" name="Resim 5" descr="dış mekan, su, gökyüzü, ufuk içeren bir resim&#10;&#10;Yapay zeka tarafından oluşturulmuş içerik yanlış olabilir.">
            <a:extLst>
              <a:ext uri="{FF2B5EF4-FFF2-40B4-BE49-F238E27FC236}">
                <a16:creationId xmlns:a16="http://schemas.microsoft.com/office/drawing/2014/main" id="{B9D363A8-9C46-01D0-4023-07EFB381E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360" y="205382"/>
            <a:ext cx="4466381" cy="5955175"/>
          </a:xfrm>
          <a:prstGeom prst="rect">
            <a:avLst/>
          </a:prstGeom>
        </p:spPr>
      </p:pic>
    </p:spTree>
    <p:extLst>
      <p:ext uri="{BB962C8B-B14F-4D97-AF65-F5344CB8AC3E}">
        <p14:creationId xmlns:p14="http://schemas.microsoft.com/office/powerpoint/2010/main" val="4284461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5</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898249" y="5013266"/>
            <a:ext cx="10002914" cy="710707"/>
          </a:xfrm>
          <a:prstGeom prst="rect">
            <a:avLst/>
          </a:prstGeom>
          <a:noFill/>
        </p:spPr>
        <p:txBody>
          <a:bodyPr wrap="square">
            <a:spAutoFit/>
          </a:bodyPr>
          <a:lstStyle/>
          <a:p>
            <a:pPr algn="just">
              <a:lnSpc>
                <a:spcPct val="115000"/>
              </a:lnSpc>
              <a:spcAft>
                <a:spcPts val="1500"/>
              </a:spcAft>
            </a:pPr>
            <a:r>
              <a:rPr lang="en-US"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Otelimiz</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alacağımız kahvaltının ardından sırasıyla; peynir müzesi, Kafkas Cephesi Harp Tarihi Müzesi gezileri sonrası Gazi 1855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Restaurantta</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yöresel öğle yemeğinin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hangel</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ardından havaalanına hareket.</a:t>
            </a:r>
            <a:endParaRPr lang="tr-TR" sz="1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3.      Gün</a:t>
            </a:r>
          </a:p>
        </p:txBody>
      </p:sp>
      <p:pic>
        <p:nvPicPr>
          <p:cNvPr id="6" name="Resim 5" descr="dış mekan, kar, gökyüzü, kış içeren bir resim&#10;&#10;Yapay zeka tarafından oluşturulmuş içerik yanlış olabilir.">
            <a:extLst>
              <a:ext uri="{FF2B5EF4-FFF2-40B4-BE49-F238E27FC236}">
                <a16:creationId xmlns:a16="http://schemas.microsoft.com/office/drawing/2014/main" id="{5769CB7B-38FD-0929-40E4-68BBB7F88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798" y="136525"/>
            <a:ext cx="9065365" cy="4532683"/>
          </a:xfrm>
          <a:prstGeom prst="rect">
            <a:avLst/>
          </a:prstGeom>
        </p:spPr>
      </p:pic>
    </p:spTree>
    <p:extLst>
      <p:ext uri="{BB962C8B-B14F-4D97-AF65-F5344CB8AC3E}">
        <p14:creationId xmlns:p14="http://schemas.microsoft.com/office/powerpoint/2010/main" val="384298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6</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Circle">
            <a:extLst>
              <a:ext uri="{FF2B5EF4-FFF2-40B4-BE49-F238E27FC236}">
                <a16:creationId xmlns:a16="http://schemas.microsoft.com/office/drawing/2014/main" id="{4AA85C28-7B98-4AB5-A9B3-AD1305242CF1}"/>
              </a:ext>
            </a:extLst>
          </p:cNvPr>
          <p:cNvSpPr/>
          <p:nvPr/>
        </p:nvSpPr>
        <p:spPr>
          <a:xfrm>
            <a:off x="1559865" y="1776318"/>
            <a:ext cx="868317" cy="868315"/>
          </a:xfrm>
          <a:prstGeom prst="ellipse">
            <a:avLst/>
          </a:prstGeom>
          <a:solidFill>
            <a:schemeClr val="accent1">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7" name="Rectangle 14">
            <a:extLst>
              <a:ext uri="{FF2B5EF4-FFF2-40B4-BE49-F238E27FC236}">
                <a16:creationId xmlns:a16="http://schemas.microsoft.com/office/drawing/2014/main" id="{697AD0F5-8FF0-44AA-889C-08E45EE227D4}"/>
              </a:ext>
            </a:extLst>
          </p:cNvPr>
          <p:cNvSpPr/>
          <p:nvPr/>
        </p:nvSpPr>
        <p:spPr>
          <a:xfrm>
            <a:off x="2618094" y="1998239"/>
            <a:ext cx="3892578" cy="892552"/>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Seyahat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sırasında daha hareketi  kolaylaştıran, esnek</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rahat</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ve soğu havaya dayanıklı</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kıyafetleri , </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tabanı kaymayan kışlık ayakkabı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tercih etmenizi öneririz. </a:t>
            </a:r>
          </a:p>
        </p:txBody>
      </p:sp>
      <p:sp>
        <p:nvSpPr>
          <p:cNvPr id="8" name="Rectangle 15">
            <a:extLst>
              <a:ext uri="{FF2B5EF4-FFF2-40B4-BE49-F238E27FC236}">
                <a16:creationId xmlns:a16="http://schemas.microsoft.com/office/drawing/2014/main" id="{6FA9E900-9EB1-4664-8205-2C5D0DB8318E}"/>
              </a:ext>
            </a:extLst>
          </p:cNvPr>
          <p:cNvSpPr/>
          <p:nvPr/>
        </p:nvSpPr>
        <p:spPr>
          <a:xfrm>
            <a:off x="2618094" y="1639401"/>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07DA191C-C09F-4843-8907-70D692DD9936}"/>
              </a:ext>
            </a:extLst>
          </p:cNvPr>
          <p:cNvSpPr/>
          <p:nvPr/>
        </p:nvSpPr>
        <p:spPr>
          <a:xfrm>
            <a:off x="1559865" y="3068090"/>
            <a:ext cx="868317" cy="868315"/>
          </a:xfrm>
          <a:prstGeom prst="ellipse">
            <a:avLst/>
          </a:prstGeom>
          <a:solidFill>
            <a:schemeClr val="accent2">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18">
            <a:extLst>
              <a:ext uri="{FF2B5EF4-FFF2-40B4-BE49-F238E27FC236}">
                <a16:creationId xmlns:a16="http://schemas.microsoft.com/office/drawing/2014/main" id="{A97F1398-0C0F-4F2A-9CD8-6B8987D5CB70}"/>
              </a:ext>
            </a:extLst>
          </p:cNvPr>
          <p:cNvSpPr/>
          <p:nvPr/>
        </p:nvSpPr>
        <p:spPr>
          <a:xfrm>
            <a:off x="2618093" y="3353075"/>
            <a:ext cx="3609905"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Havadurumuna göre sırt çantalarınıza mevsim koşullarının gerektirdiği araç ve gereçleri almanızı öneririz. </a:t>
            </a:r>
            <a:endPar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9">
            <a:extLst>
              <a:ext uri="{FF2B5EF4-FFF2-40B4-BE49-F238E27FC236}">
                <a16:creationId xmlns:a16="http://schemas.microsoft.com/office/drawing/2014/main" id="{BB703669-F786-402B-9E91-791AEC39316D}"/>
              </a:ext>
            </a:extLst>
          </p:cNvPr>
          <p:cNvSpPr/>
          <p:nvPr/>
        </p:nvSpPr>
        <p:spPr>
          <a:xfrm>
            <a:off x="2618094" y="2931173"/>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925B6A9A-A760-424F-A240-A7EC78374D06}"/>
              </a:ext>
            </a:extLst>
          </p:cNvPr>
          <p:cNvSpPr/>
          <p:nvPr/>
        </p:nvSpPr>
        <p:spPr>
          <a:xfrm>
            <a:off x="1559865" y="4359862"/>
            <a:ext cx="868317" cy="868315"/>
          </a:xfrm>
          <a:prstGeom prst="ellipse">
            <a:avLst/>
          </a:prstGeom>
          <a:solidFill>
            <a:schemeClr val="accent3">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Rectangle 22">
            <a:extLst>
              <a:ext uri="{FF2B5EF4-FFF2-40B4-BE49-F238E27FC236}">
                <a16:creationId xmlns:a16="http://schemas.microsoft.com/office/drawing/2014/main" id="{307DF58C-AC08-40D4-97AF-ADE0239CE684}"/>
              </a:ext>
            </a:extLst>
          </p:cNvPr>
          <p:cNvSpPr/>
          <p:nvPr/>
        </p:nvSpPr>
        <p:spPr>
          <a:xfrm>
            <a:off x="2618094" y="4644847"/>
            <a:ext cx="3892578" cy="692497"/>
          </a:xfrm>
          <a:prstGeom prst="rect">
            <a:avLst/>
          </a:prstGeom>
        </p:spPr>
        <p:txBody>
          <a:bodyPr wrap="square">
            <a:spAutoFit/>
          </a:bodyPr>
          <a:lstStyle/>
          <a:p>
            <a:pPr>
              <a:buClr>
                <a:srgbClr val="E24848"/>
              </a:buClr>
              <a:defRPr/>
            </a:pP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4172256-619A-4EB2-9BCC-5D0035A540AE}"/>
              </a:ext>
            </a:extLst>
          </p:cNvPr>
          <p:cNvSpPr/>
          <p:nvPr/>
        </p:nvSpPr>
        <p:spPr>
          <a:xfrm>
            <a:off x="2618094" y="4222945"/>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5" name="Group 24">
            <a:extLst>
              <a:ext uri="{FF2B5EF4-FFF2-40B4-BE49-F238E27FC236}">
                <a16:creationId xmlns:a16="http://schemas.microsoft.com/office/drawing/2014/main" id="{388547C6-CCBD-40C7-B5C0-8F0F16E9EFD7}"/>
              </a:ext>
            </a:extLst>
          </p:cNvPr>
          <p:cNvGrpSpPr/>
          <p:nvPr/>
        </p:nvGrpSpPr>
        <p:grpSpPr>
          <a:xfrm>
            <a:off x="1782135" y="4556998"/>
            <a:ext cx="447614" cy="402575"/>
            <a:chOff x="1450975" y="652463"/>
            <a:chExt cx="1277938" cy="1149350"/>
          </a:xfrm>
        </p:grpSpPr>
        <p:sp>
          <p:nvSpPr>
            <p:cNvPr id="16" name="Freeform 5">
              <a:extLst>
                <a:ext uri="{FF2B5EF4-FFF2-40B4-BE49-F238E27FC236}">
                  <a16:creationId xmlns:a16="http://schemas.microsoft.com/office/drawing/2014/main" id="{DB158E19-B873-4D07-B581-968F83829C88}"/>
                </a:ext>
              </a:extLst>
            </p:cNvPr>
            <p:cNvSpPr>
              <a:spLocks noEditPoints="1"/>
            </p:cNvSpPr>
            <p:nvPr/>
          </p:nvSpPr>
          <p:spPr bwMode="auto">
            <a:xfrm>
              <a:off x="1450975" y="920750"/>
              <a:ext cx="1277938" cy="881063"/>
            </a:xfrm>
            <a:custGeom>
              <a:avLst/>
              <a:gdLst>
                <a:gd name="T0" fmla="*/ 285 w 2414"/>
                <a:gd name="T1" fmla="*/ 1665 h 1665"/>
                <a:gd name="T2" fmla="*/ 225 w 2414"/>
                <a:gd name="T3" fmla="*/ 1656 h 1665"/>
                <a:gd name="T4" fmla="*/ 170 w 2414"/>
                <a:gd name="T5" fmla="*/ 1636 h 1665"/>
                <a:gd name="T6" fmla="*/ 110 w 2414"/>
                <a:gd name="T7" fmla="*/ 1596 h 1665"/>
                <a:gd name="T8" fmla="*/ 43 w 2414"/>
                <a:gd name="T9" fmla="*/ 1520 h 1665"/>
                <a:gd name="T10" fmla="*/ 18 w 2414"/>
                <a:gd name="T11" fmla="*/ 1467 h 1665"/>
                <a:gd name="T12" fmla="*/ 4 w 2414"/>
                <a:gd name="T13" fmla="*/ 1409 h 1665"/>
                <a:gd name="T14" fmla="*/ 0 w 2414"/>
                <a:gd name="T15" fmla="*/ 301 h 1665"/>
                <a:gd name="T16" fmla="*/ 4 w 2414"/>
                <a:gd name="T17" fmla="*/ 255 h 1665"/>
                <a:gd name="T18" fmla="*/ 18 w 2414"/>
                <a:gd name="T19" fmla="*/ 197 h 1665"/>
                <a:gd name="T20" fmla="*/ 43 w 2414"/>
                <a:gd name="T21" fmla="*/ 145 h 1665"/>
                <a:gd name="T22" fmla="*/ 110 w 2414"/>
                <a:gd name="T23" fmla="*/ 69 h 1665"/>
                <a:gd name="T24" fmla="*/ 170 w 2414"/>
                <a:gd name="T25" fmla="*/ 29 h 1665"/>
                <a:gd name="T26" fmla="*/ 225 w 2414"/>
                <a:gd name="T27" fmla="*/ 9 h 1665"/>
                <a:gd name="T28" fmla="*/ 285 w 2414"/>
                <a:gd name="T29" fmla="*/ 0 h 1665"/>
                <a:gd name="T30" fmla="*/ 2129 w 2414"/>
                <a:gd name="T31" fmla="*/ 0 h 1665"/>
                <a:gd name="T32" fmla="*/ 2188 w 2414"/>
                <a:gd name="T33" fmla="*/ 9 h 1665"/>
                <a:gd name="T34" fmla="*/ 2243 w 2414"/>
                <a:gd name="T35" fmla="*/ 29 h 1665"/>
                <a:gd name="T36" fmla="*/ 2304 w 2414"/>
                <a:gd name="T37" fmla="*/ 69 h 1665"/>
                <a:gd name="T38" fmla="*/ 2371 w 2414"/>
                <a:gd name="T39" fmla="*/ 145 h 1665"/>
                <a:gd name="T40" fmla="*/ 2395 w 2414"/>
                <a:gd name="T41" fmla="*/ 197 h 1665"/>
                <a:gd name="T42" fmla="*/ 2410 w 2414"/>
                <a:gd name="T43" fmla="*/ 255 h 1665"/>
                <a:gd name="T44" fmla="*/ 2414 w 2414"/>
                <a:gd name="T45" fmla="*/ 1364 h 1665"/>
                <a:gd name="T46" fmla="*/ 2410 w 2414"/>
                <a:gd name="T47" fmla="*/ 1409 h 1665"/>
                <a:gd name="T48" fmla="*/ 2395 w 2414"/>
                <a:gd name="T49" fmla="*/ 1467 h 1665"/>
                <a:gd name="T50" fmla="*/ 2371 w 2414"/>
                <a:gd name="T51" fmla="*/ 1520 h 1665"/>
                <a:gd name="T52" fmla="*/ 2304 w 2414"/>
                <a:gd name="T53" fmla="*/ 1596 h 1665"/>
                <a:gd name="T54" fmla="*/ 2243 w 2414"/>
                <a:gd name="T55" fmla="*/ 1636 h 1665"/>
                <a:gd name="T56" fmla="*/ 2188 w 2414"/>
                <a:gd name="T57" fmla="*/ 1656 h 1665"/>
                <a:gd name="T58" fmla="*/ 2129 w 2414"/>
                <a:gd name="T59" fmla="*/ 1665 h 1665"/>
                <a:gd name="T60" fmla="*/ 300 w 2414"/>
                <a:gd name="T61" fmla="*/ 72 h 1665"/>
                <a:gd name="T62" fmla="*/ 211 w 2414"/>
                <a:gd name="T63" fmla="*/ 90 h 1665"/>
                <a:gd name="T64" fmla="*/ 139 w 2414"/>
                <a:gd name="T65" fmla="*/ 139 h 1665"/>
                <a:gd name="T66" fmla="*/ 90 w 2414"/>
                <a:gd name="T67" fmla="*/ 212 h 1665"/>
                <a:gd name="T68" fmla="*/ 72 w 2414"/>
                <a:gd name="T69" fmla="*/ 301 h 1665"/>
                <a:gd name="T70" fmla="*/ 77 w 2414"/>
                <a:gd name="T71" fmla="*/ 1409 h 1665"/>
                <a:gd name="T72" fmla="*/ 111 w 2414"/>
                <a:gd name="T73" fmla="*/ 1491 h 1665"/>
                <a:gd name="T74" fmla="*/ 173 w 2414"/>
                <a:gd name="T75" fmla="*/ 1553 h 1665"/>
                <a:gd name="T76" fmla="*/ 255 w 2414"/>
                <a:gd name="T77" fmla="*/ 1588 h 1665"/>
                <a:gd name="T78" fmla="*/ 2114 w 2414"/>
                <a:gd name="T79" fmla="*/ 1593 h 1665"/>
                <a:gd name="T80" fmla="*/ 2202 w 2414"/>
                <a:gd name="T81" fmla="*/ 1575 h 1665"/>
                <a:gd name="T82" fmla="*/ 2275 w 2414"/>
                <a:gd name="T83" fmla="*/ 1525 h 1665"/>
                <a:gd name="T84" fmla="*/ 2324 w 2414"/>
                <a:gd name="T85" fmla="*/ 1453 h 1665"/>
                <a:gd name="T86" fmla="*/ 2341 w 2414"/>
                <a:gd name="T87" fmla="*/ 1364 h 1665"/>
                <a:gd name="T88" fmla="*/ 2337 w 2414"/>
                <a:gd name="T89" fmla="*/ 255 h 1665"/>
                <a:gd name="T90" fmla="*/ 2303 w 2414"/>
                <a:gd name="T91" fmla="*/ 173 h 1665"/>
                <a:gd name="T92" fmla="*/ 2241 w 2414"/>
                <a:gd name="T93" fmla="*/ 111 h 1665"/>
                <a:gd name="T94" fmla="*/ 2159 w 2414"/>
                <a:gd name="T95" fmla="*/ 77 h 1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4" h="1665">
                  <a:moveTo>
                    <a:pt x="2114" y="1665"/>
                  </a:moveTo>
                  <a:lnTo>
                    <a:pt x="300" y="1665"/>
                  </a:ln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67D7EE1A-A415-4E2B-B28B-3113F3413538}"/>
                </a:ext>
              </a:extLst>
            </p:cNvPr>
            <p:cNvSpPr>
              <a:spLocks noEditPoints="1"/>
            </p:cNvSpPr>
            <p:nvPr/>
          </p:nvSpPr>
          <p:spPr bwMode="auto">
            <a:xfrm>
              <a:off x="1620838" y="1050925"/>
              <a:ext cx="127000" cy="166688"/>
            </a:xfrm>
            <a:custGeom>
              <a:avLst/>
              <a:gdLst>
                <a:gd name="T0" fmla="*/ 175 w 239"/>
                <a:gd name="T1" fmla="*/ 315 h 315"/>
                <a:gd name="T2" fmla="*/ 65 w 239"/>
                <a:gd name="T3" fmla="*/ 315 h 315"/>
                <a:gd name="T4" fmla="*/ 65 w 239"/>
                <a:gd name="T5" fmla="*/ 315 h 315"/>
                <a:gd name="T6" fmla="*/ 52 w 239"/>
                <a:gd name="T7" fmla="*/ 314 h 315"/>
                <a:gd name="T8" fmla="*/ 40 w 239"/>
                <a:gd name="T9" fmla="*/ 311 h 315"/>
                <a:gd name="T10" fmla="*/ 28 w 239"/>
                <a:gd name="T11" fmla="*/ 305 h 315"/>
                <a:gd name="T12" fmla="*/ 19 w 239"/>
                <a:gd name="T13" fmla="*/ 297 h 315"/>
                <a:gd name="T14" fmla="*/ 12 w 239"/>
                <a:gd name="T15" fmla="*/ 287 h 315"/>
                <a:gd name="T16" fmla="*/ 6 w 239"/>
                <a:gd name="T17" fmla="*/ 277 h 315"/>
                <a:gd name="T18" fmla="*/ 1 w 239"/>
                <a:gd name="T19" fmla="*/ 265 h 315"/>
                <a:gd name="T20" fmla="*/ 0 w 239"/>
                <a:gd name="T21" fmla="*/ 252 h 315"/>
                <a:gd name="T22" fmla="*/ 0 w 239"/>
                <a:gd name="T23" fmla="*/ 63 h 315"/>
                <a:gd name="T24" fmla="*/ 0 w 239"/>
                <a:gd name="T25" fmla="*/ 63 h 315"/>
                <a:gd name="T26" fmla="*/ 1 w 239"/>
                <a:gd name="T27" fmla="*/ 50 h 315"/>
                <a:gd name="T28" fmla="*/ 6 w 239"/>
                <a:gd name="T29" fmla="*/ 38 h 315"/>
                <a:gd name="T30" fmla="*/ 12 w 239"/>
                <a:gd name="T31" fmla="*/ 28 h 315"/>
                <a:gd name="T32" fmla="*/ 19 w 239"/>
                <a:gd name="T33" fmla="*/ 19 h 315"/>
                <a:gd name="T34" fmla="*/ 28 w 239"/>
                <a:gd name="T35" fmla="*/ 10 h 315"/>
                <a:gd name="T36" fmla="*/ 40 w 239"/>
                <a:gd name="T37" fmla="*/ 5 h 315"/>
                <a:gd name="T38" fmla="*/ 52 w 239"/>
                <a:gd name="T39" fmla="*/ 1 h 315"/>
                <a:gd name="T40" fmla="*/ 65 w 239"/>
                <a:gd name="T41" fmla="*/ 0 h 315"/>
                <a:gd name="T42" fmla="*/ 175 w 239"/>
                <a:gd name="T43" fmla="*/ 0 h 315"/>
                <a:gd name="T44" fmla="*/ 175 w 239"/>
                <a:gd name="T45" fmla="*/ 0 h 315"/>
                <a:gd name="T46" fmla="*/ 188 w 239"/>
                <a:gd name="T47" fmla="*/ 1 h 315"/>
                <a:gd name="T48" fmla="*/ 200 w 239"/>
                <a:gd name="T49" fmla="*/ 5 h 315"/>
                <a:gd name="T50" fmla="*/ 210 w 239"/>
                <a:gd name="T51" fmla="*/ 10 h 315"/>
                <a:gd name="T52" fmla="*/ 220 w 239"/>
                <a:gd name="T53" fmla="*/ 19 h 315"/>
                <a:gd name="T54" fmla="*/ 228 w 239"/>
                <a:gd name="T55" fmla="*/ 28 h 315"/>
                <a:gd name="T56" fmla="*/ 234 w 239"/>
                <a:gd name="T57" fmla="*/ 38 h 315"/>
                <a:gd name="T58" fmla="*/ 237 w 239"/>
                <a:gd name="T59" fmla="*/ 50 h 315"/>
                <a:gd name="T60" fmla="*/ 239 w 239"/>
                <a:gd name="T61" fmla="*/ 63 h 315"/>
                <a:gd name="T62" fmla="*/ 239 w 239"/>
                <a:gd name="T63" fmla="*/ 252 h 315"/>
                <a:gd name="T64" fmla="*/ 239 w 239"/>
                <a:gd name="T65" fmla="*/ 252 h 315"/>
                <a:gd name="T66" fmla="*/ 237 w 239"/>
                <a:gd name="T67" fmla="*/ 265 h 315"/>
                <a:gd name="T68" fmla="*/ 234 w 239"/>
                <a:gd name="T69" fmla="*/ 277 h 315"/>
                <a:gd name="T70" fmla="*/ 228 w 239"/>
                <a:gd name="T71" fmla="*/ 287 h 315"/>
                <a:gd name="T72" fmla="*/ 220 w 239"/>
                <a:gd name="T73" fmla="*/ 297 h 315"/>
                <a:gd name="T74" fmla="*/ 210 w 239"/>
                <a:gd name="T75" fmla="*/ 305 h 315"/>
                <a:gd name="T76" fmla="*/ 200 w 239"/>
                <a:gd name="T77" fmla="*/ 311 h 315"/>
                <a:gd name="T78" fmla="*/ 188 w 239"/>
                <a:gd name="T79" fmla="*/ 314 h 315"/>
                <a:gd name="T80" fmla="*/ 175 w 239"/>
                <a:gd name="T81" fmla="*/ 315 h 315"/>
                <a:gd name="T82" fmla="*/ 175 w 239"/>
                <a:gd name="T83" fmla="*/ 315 h 315"/>
                <a:gd name="T84" fmla="*/ 73 w 239"/>
                <a:gd name="T85" fmla="*/ 243 h 315"/>
                <a:gd name="T86" fmla="*/ 166 w 239"/>
                <a:gd name="T87" fmla="*/ 243 h 315"/>
                <a:gd name="T88" fmla="*/ 166 w 239"/>
                <a:gd name="T89" fmla="*/ 72 h 315"/>
                <a:gd name="T90" fmla="*/ 73 w 239"/>
                <a:gd name="T91" fmla="*/ 72 h 315"/>
                <a:gd name="T92" fmla="*/ 73 w 239"/>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15">
                  <a:moveTo>
                    <a:pt x="175" y="315"/>
                  </a:moveTo>
                  <a:lnTo>
                    <a:pt x="65" y="315"/>
                  </a:lnTo>
                  <a:lnTo>
                    <a:pt x="65" y="315"/>
                  </a:lnTo>
                  <a:lnTo>
                    <a:pt x="52" y="314"/>
                  </a:lnTo>
                  <a:lnTo>
                    <a:pt x="40" y="311"/>
                  </a:lnTo>
                  <a:lnTo>
                    <a:pt x="28" y="305"/>
                  </a:lnTo>
                  <a:lnTo>
                    <a:pt x="19" y="297"/>
                  </a:lnTo>
                  <a:lnTo>
                    <a:pt x="12" y="287"/>
                  </a:lnTo>
                  <a:lnTo>
                    <a:pt x="6" y="277"/>
                  </a:lnTo>
                  <a:lnTo>
                    <a:pt x="1" y="265"/>
                  </a:lnTo>
                  <a:lnTo>
                    <a:pt x="0" y="252"/>
                  </a:lnTo>
                  <a:lnTo>
                    <a:pt x="0" y="63"/>
                  </a:lnTo>
                  <a:lnTo>
                    <a:pt x="0" y="63"/>
                  </a:lnTo>
                  <a:lnTo>
                    <a:pt x="1" y="50"/>
                  </a:lnTo>
                  <a:lnTo>
                    <a:pt x="6" y="38"/>
                  </a:lnTo>
                  <a:lnTo>
                    <a:pt x="12" y="28"/>
                  </a:lnTo>
                  <a:lnTo>
                    <a:pt x="19" y="19"/>
                  </a:lnTo>
                  <a:lnTo>
                    <a:pt x="28" y="10"/>
                  </a:lnTo>
                  <a:lnTo>
                    <a:pt x="40" y="5"/>
                  </a:lnTo>
                  <a:lnTo>
                    <a:pt x="52" y="1"/>
                  </a:lnTo>
                  <a:lnTo>
                    <a:pt x="65" y="0"/>
                  </a:lnTo>
                  <a:lnTo>
                    <a:pt x="175" y="0"/>
                  </a:lnTo>
                  <a:lnTo>
                    <a:pt x="175" y="0"/>
                  </a:lnTo>
                  <a:lnTo>
                    <a:pt x="188" y="1"/>
                  </a:lnTo>
                  <a:lnTo>
                    <a:pt x="200" y="5"/>
                  </a:lnTo>
                  <a:lnTo>
                    <a:pt x="210" y="10"/>
                  </a:lnTo>
                  <a:lnTo>
                    <a:pt x="220" y="19"/>
                  </a:lnTo>
                  <a:lnTo>
                    <a:pt x="228" y="28"/>
                  </a:lnTo>
                  <a:lnTo>
                    <a:pt x="234" y="38"/>
                  </a:lnTo>
                  <a:lnTo>
                    <a:pt x="237" y="50"/>
                  </a:lnTo>
                  <a:lnTo>
                    <a:pt x="239" y="63"/>
                  </a:lnTo>
                  <a:lnTo>
                    <a:pt x="239" y="252"/>
                  </a:lnTo>
                  <a:lnTo>
                    <a:pt x="239" y="252"/>
                  </a:lnTo>
                  <a:lnTo>
                    <a:pt x="237" y="265"/>
                  </a:lnTo>
                  <a:lnTo>
                    <a:pt x="234" y="277"/>
                  </a:lnTo>
                  <a:lnTo>
                    <a:pt x="228" y="287"/>
                  </a:lnTo>
                  <a:lnTo>
                    <a:pt x="220" y="297"/>
                  </a:lnTo>
                  <a:lnTo>
                    <a:pt x="210" y="305"/>
                  </a:lnTo>
                  <a:lnTo>
                    <a:pt x="200" y="311"/>
                  </a:lnTo>
                  <a:lnTo>
                    <a:pt x="188" y="314"/>
                  </a:lnTo>
                  <a:lnTo>
                    <a:pt x="175" y="315"/>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CB597D9C-56EF-43BC-AEF6-5D185A03BF4E}"/>
                </a:ext>
              </a:extLst>
            </p:cNvPr>
            <p:cNvSpPr>
              <a:spLocks noEditPoints="1"/>
            </p:cNvSpPr>
            <p:nvPr/>
          </p:nvSpPr>
          <p:spPr bwMode="auto">
            <a:xfrm>
              <a:off x="2432050" y="1050925"/>
              <a:ext cx="125413" cy="166688"/>
            </a:xfrm>
            <a:custGeom>
              <a:avLst/>
              <a:gdLst>
                <a:gd name="T0" fmla="*/ 174 w 238"/>
                <a:gd name="T1" fmla="*/ 315 h 315"/>
                <a:gd name="T2" fmla="*/ 63 w 238"/>
                <a:gd name="T3" fmla="*/ 315 h 315"/>
                <a:gd name="T4" fmla="*/ 63 w 238"/>
                <a:gd name="T5" fmla="*/ 315 h 315"/>
                <a:gd name="T6" fmla="*/ 50 w 238"/>
                <a:gd name="T7" fmla="*/ 314 h 315"/>
                <a:gd name="T8" fmla="*/ 39 w 238"/>
                <a:gd name="T9" fmla="*/ 311 h 315"/>
                <a:gd name="T10" fmla="*/ 28 w 238"/>
                <a:gd name="T11" fmla="*/ 305 h 315"/>
                <a:gd name="T12" fmla="*/ 19 w 238"/>
                <a:gd name="T13" fmla="*/ 297 h 315"/>
                <a:gd name="T14" fmla="*/ 11 w 238"/>
                <a:gd name="T15" fmla="*/ 287 h 315"/>
                <a:gd name="T16" fmla="*/ 5 w 238"/>
                <a:gd name="T17" fmla="*/ 277 h 315"/>
                <a:gd name="T18" fmla="*/ 1 w 238"/>
                <a:gd name="T19" fmla="*/ 265 h 315"/>
                <a:gd name="T20" fmla="*/ 0 w 238"/>
                <a:gd name="T21" fmla="*/ 252 h 315"/>
                <a:gd name="T22" fmla="*/ 0 w 238"/>
                <a:gd name="T23" fmla="*/ 63 h 315"/>
                <a:gd name="T24" fmla="*/ 0 w 238"/>
                <a:gd name="T25" fmla="*/ 63 h 315"/>
                <a:gd name="T26" fmla="*/ 1 w 238"/>
                <a:gd name="T27" fmla="*/ 50 h 315"/>
                <a:gd name="T28" fmla="*/ 5 w 238"/>
                <a:gd name="T29" fmla="*/ 38 h 315"/>
                <a:gd name="T30" fmla="*/ 11 w 238"/>
                <a:gd name="T31" fmla="*/ 28 h 315"/>
                <a:gd name="T32" fmla="*/ 19 w 238"/>
                <a:gd name="T33" fmla="*/ 19 h 315"/>
                <a:gd name="T34" fmla="*/ 28 w 238"/>
                <a:gd name="T35" fmla="*/ 10 h 315"/>
                <a:gd name="T36" fmla="*/ 39 w 238"/>
                <a:gd name="T37" fmla="*/ 5 h 315"/>
                <a:gd name="T38" fmla="*/ 50 w 238"/>
                <a:gd name="T39" fmla="*/ 1 h 315"/>
                <a:gd name="T40" fmla="*/ 63 w 238"/>
                <a:gd name="T41" fmla="*/ 0 h 315"/>
                <a:gd name="T42" fmla="*/ 174 w 238"/>
                <a:gd name="T43" fmla="*/ 0 h 315"/>
                <a:gd name="T44" fmla="*/ 174 w 238"/>
                <a:gd name="T45" fmla="*/ 0 h 315"/>
                <a:gd name="T46" fmla="*/ 187 w 238"/>
                <a:gd name="T47" fmla="*/ 1 h 315"/>
                <a:gd name="T48" fmla="*/ 199 w 238"/>
                <a:gd name="T49" fmla="*/ 5 h 315"/>
                <a:gd name="T50" fmla="*/ 209 w 238"/>
                <a:gd name="T51" fmla="*/ 10 h 315"/>
                <a:gd name="T52" fmla="*/ 219 w 238"/>
                <a:gd name="T53" fmla="*/ 19 h 315"/>
                <a:gd name="T54" fmla="*/ 227 w 238"/>
                <a:gd name="T55" fmla="*/ 28 h 315"/>
                <a:gd name="T56" fmla="*/ 233 w 238"/>
                <a:gd name="T57" fmla="*/ 38 h 315"/>
                <a:gd name="T58" fmla="*/ 236 w 238"/>
                <a:gd name="T59" fmla="*/ 50 h 315"/>
                <a:gd name="T60" fmla="*/ 238 w 238"/>
                <a:gd name="T61" fmla="*/ 63 h 315"/>
                <a:gd name="T62" fmla="*/ 238 w 238"/>
                <a:gd name="T63" fmla="*/ 252 h 315"/>
                <a:gd name="T64" fmla="*/ 238 w 238"/>
                <a:gd name="T65" fmla="*/ 252 h 315"/>
                <a:gd name="T66" fmla="*/ 236 w 238"/>
                <a:gd name="T67" fmla="*/ 265 h 315"/>
                <a:gd name="T68" fmla="*/ 233 w 238"/>
                <a:gd name="T69" fmla="*/ 277 h 315"/>
                <a:gd name="T70" fmla="*/ 227 w 238"/>
                <a:gd name="T71" fmla="*/ 287 h 315"/>
                <a:gd name="T72" fmla="*/ 219 w 238"/>
                <a:gd name="T73" fmla="*/ 297 h 315"/>
                <a:gd name="T74" fmla="*/ 209 w 238"/>
                <a:gd name="T75" fmla="*/ 305 h 315"/>
                <a:gd name="T76" fmla="*/ 199 w 238"/>
                <a:gd name="T77" fmla="*/ 311 h 315"/>
                <a:gd name="T78" fmla="*/ 187 w 238"/>
                <a:gd name="T79" fmla="*/ 314 h 315"/>
                <a:gd name="T80" fmla="*/ 174 w 238"/>
                <a:gd name="T81" fmla="*/ 315 h 315"/>
                <a:gd name="T82" fmla="*/ 174 w 238"/>
                <a:gd name="T83" fmla="*/ 315 h 315"/>
                <a:gd name="T84" fmla="*/ 73 w 238"/>
                <a:gd name="T85" fmla="*/ 243 h 315"/>
                <a:gd name="T86" fmla="*/ 166 w 238"/>
                <a:gd name="T87" fmla="*/ 243 h 315"/>
                <a:gd name="T88" fmla="*/ 166 w 238"/>
                <a:gd name="T89" fmla="*/ 72 h 315"/>
                <a:gd name="T90" fmla="*/ 73 w 238"/>
                <a:gd name="T91" fmla="*/ 72 h 315"/>
                <a:gd name="T92" fmla="*/ 73 w 238"/>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315">
                  <a:moveTo>
                    <a:pt x="174" y="315"/>
                  </a:moveTo>
                  <a:lnTo>
                    <a:pt x="63" y="315"/>
                  </a:lnTo>
                  <a:lnTo>
                    <a:pt x="63" y="315"/>
                  </a:lnTo>
                  <a:lnTo>
                    <a:pt x="50" y="314"/>
                  </a:lnTo>
                  <a:lnTo>
                    <a:pt x="39" y="311"/>
                  </a:lnTo>
                  <a:lnTo>
                    <a:pt x="28" y="305"/>
                  </a:lnTo>
                  <a:lnTo>
                    <a:pt x="19" y="297"/>
                  </a:lnTo>
                  <a:lnTo>
                    <a:pt x="11" y="287"/>
                  </a:lnTo>
                  <a:lnTo>
                    <a:pt x="5" y="277"/>
                  </a:lnTo>
                  <a:lnTo>
                    <a:pt x="1" y="265"/>
                  </a:lnTo>
                  <a:lnTo>
                    <a:pt x="0" y="252"/>
                  </a:lnTo>
                  <a:lnTo>
                    <a:pt x="0" y="63"/>
                  </a:lnTo>
                  <a:lnTo>
                    <a:pt x="0" y="63"/>
                  </a:lnTo>
                  <a:lnTo>
                    <a:pt x="1" y="50"/>
                  </a:lnTo>
                  <a:lnTo>
                    <a:pt x="5" y="38"/>
                  </a:lnTo>
                  <a:lnTo>
                    <a:pt x="11" y="28"/>
                  </a:lnTo>
                  <a:lnTo>
                    <a:pt x="19" y="19"/>
                  </a:lnTo>
                  <a:lnTo>
                    <a:pt x="28" y="10"/>
                  </a:lnTo>
                  <a:lnTo>
                    <a:pt x="39" y="5"/>
                  </a:lnTo>
                  <a:lnTo>
                    <a:pt x="50" y="1"/>
                  </a:lnTo>
                  <a:lnTo>
                    <a:pt x="63" y="0"/>
                  </a:lnTo>
                  <a:lnTo>
                    <a:pt x="174" y="0"/>
                  </a:lnTo>
                  <a:lnTo>
                    <a:pt x="174" y="0"/>
                  </a:lnTo>
                  <a:lnTo>
                    <a:pt x="187" y="1"/>
                  </a:lnTo>
                  <a:lnTo>
                    <a:pt x="199" y="5"/>
                  </a:lnTo>
                  <a:lnTo>
                    <a:pt x="209" y="10"/>
                  </a:lnTo>
                  <a:lnTo>
                    <a:pt x="219" y="19"/>
                  </a:lnTo>
                  <a:lnTo>
                    <a:pt x="227" y="28"/>
                  </a:lnTo>
                  <a:lnTo>
                    <a:pt x="233" y="38"/>
                  </a:lnTo>
                  <a:lnTo>
                    <a:pt x="236" y="50"/>
                  </a:lnTo>
                  <a:lnTo>
                    <a:pt x="238" y="63"/>
                  </a:lnTo>
                  <a:lnTo>
                    <a:pt x="238" y="252"/>
                  </a:lnTo>
                  <a:lnTo>
                    <a:pt x="238" y="252"/>
                  </a:lnTo>
                  <a:lnTo>
                    <a:pt x="236" y="265"/>
                  </a:lnTo>
                  <a:lnTo>
                    <a:pt x="233" y="277"/>
                  </a:lnTo>
                  <a:lnTo>
                    <a:pt x="227" y="287"/>
                  </a:lnTo>
                  <a:lnTo>
                    <a:pt x="219" y="297"/>
                  </a:lnTo>
                  <a:lnTo>
                    <a:pt x="209" y="305"/>
                  </a:lnTo>
                  <a:lnTo>
                    <a:pt x="199" y="311"/>
                  </a:lnTo>
                  <a:lnTo>
                    <a:pt x="187" y="314"/>
                  </a:lnTo>
                  <a:lnTo>
                    <a:pt x="174" y="315"/>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C7BE6856-FF8B-4AD1-ABC7-86A1BD13A97A}"/>
                </a:ext>
              </a:extLst>
            </p:cNvPr>
            <p:cNvSpPr>
              <a:spLocks noEditPoints="1"/>
            </p:cNvSpPr>
            <p:nvPr/>
          </p:nvSpPr>
          <p:spPr bwMode="auto">
            <a:xfrm>
              <a:off x="1808163" y="652463"/>
              <a:ext cx="563563" cy="306388"/>
            </a:xfrm>
            <a:custGeom>
              <a:avLst/>
              <a:gdLst>
                <a:gd name="T0" fmla="*/ 817 w 1064"/>
                <a:gd name="T1" fmla="*/ 335 h 579"/>
                <a:gd name="T2" fmla="*/ 814 w 1064"/>
                <a:gd name="T3" fmla="*/ 298 h 579"/>
                <a:gd name="T4" fmla="*/ 806 w 1064"/>
                <a:gd name="T5" fmla="*/ 270 h 579"/>
                <a:gd name="T6" fmla="*/ 792 w 1064"/>
                <a:gd name="T7" fmla="*/ 252 h 579"/>
                <a:gd name="T8" fmla="*/ 767 w 1064"/>
                <a:gd name="T9" fmla="*/ 243 h 579"/>
                <a:gd name="T10" fmla="*/ 319 w 1064"/>
                <a:gd name="T11" fmla="*/ 242 h 579"/>
                <a:gd name="T12" fmla="*/ 297 w 1064"/>
                <a:gd name="T13" fmla="*/ 243 h 579"/>
                <a:gd name="T14" fmla="*/ 272 w 1064"/>
                <a:gd name="T15" fmla="*/ 252 h 579"/>
                <a:gd name="T16" fmla="*/ 258 w 1064"/>
                <a:gd name="T17" fmla="*/ 270 h 579"/>
                <a:gd name="T18" fmla="*/ 250 w 1064"/>
                <a:gd name="T19" fmla="*/ 298 h 579"/>
                <a:gd name="T20" fmla="*/ 241 w 1064"/>
                <a:gd name="T21" fmla="*/ 579 h 579"/>
                <a:gd name="T22" fmla="*/ 0 w 1064"/>
                <a:gd name="T23" fmla="*/ 315 h 579"/>
                <a:gd name="T24" fmla="*/ 3 w 1064"/>
                <a:gd name="T25" fmla="*/ 258 h 579"/>
                <a:gd name="T26" fmla="*/ 13 w 1064"/>
                <a:gd name="T27" fmla="*/ 203 h 579"/>
                <a:gd name="T28" fmla="*/ 34 w 1064"/>
                <a:gd name="T29" fmla="*/ 142 h 579"/>
                <a:gd name="T30" fmla="*/ 69 w 1064"/>
                <a:gd name="T31" fmla="*/ 84 h 579"/>
                <a:gd name="T32" fmla="*/ 100 w 1064"/>
                <a:gd name="T33" fmla="*/ 50 h 579"/>
                <a:gd name="T34" fmla="*/ 156 w 1064"/>
                <a:gd name="T35" fmla="*/ 16 h 579"/>
                <a:gd name="T36" fmla="*/ 223 w 1064"/>
                <a:gd name="T37" fmla="*/ 1 h 579"/>
                <a:gd name="T38" fmla="*/ 816 w 1064"/>
                <a:gd name="T39" fmla="*/ 0 h 579"/>
                <a:gd name="T40" fmla="*/ 886 w 1064"/>
                <a:gd name="T41" fmla="*/ 9 h 579"/>
                <a:gd name="T42" fmla="*/ 946 w 1064"/>
                <a:gd name="T43" fmla="*/ 37 h 579"/>
                <a:gd name="T44" fmla="*/ 980 w 1064"/>
                <a:gd name="T45" fmla="*/ 65 h 579"/>
                <a:gd name="T46" fmla="*/ 1021 w 1064"/>
                <a:gd name="T47" fmla="*/ 122 h 579"/>
                <a:gd name="T48" fmla="*/ 1045 w 1064"/>
                <a:gd name="T49" fmla="*/ 183 h 579"/>
                <a:gd name="T50" fmla="*/ 1058 w 1064"/>
                <a:gd name="T51" fmla="*/ 242 h 579"/>
                <a:gd name="T52" fmla="*/ 1064 w 1064"/>
                <a:gd name="T53" fmla="*/ 307 h 579"/>
                <a:gd name="T54" fmla="*/ 894 w 1064"/>
                <a:gd name="T55" fmla="*/ 507 h 579"/>
                <a:gd name="T56" fmla="*/ 991 w 1064"/>
                <a:gd name="T57" fmla="*/ 315 h 579"/>
                <a:gd name="T58" fmla="*/ 984 w 1064"/>
                <a:gd name="T59" fmla="*/ 240 h 579"/>
                <a:gd name="T60" fmla="*/ 972 w 1064"/>
                <a:gd name="T61" fmla="*/ 193 h 579"/>
                <a:gd name="T62" fmla="*/ 949 w 1064"/>
                <a:gd name="T63" fmla="*/ 144 h 579"/>
                <a:gd name="T64" fmla="*/ 927 w 1064"/>
                <a:gd name="T65" fmla="*/ 115 h 579"/>
                <a:gd name="T66" fmla="*/ 892 w 1064"/>
                <a:gd name="T67" fmla="*/ 90 h 579"/>
                <a:gd name="T68" fmla="*/ 849 w 1064"/>
                <a:gd name="T69" fmla="*/ 76 h 579"/>
                <a:gd name="T70" fmla="*/ 248 w 1064"/>
                <a:gd name="T71" fmla="*/ 72 h 579"/>
                <a:gd name="T72" fmla="*/ 214 w 1064"/>
                <a:gd name="T73" fmla="*/ 76 h 579"/>
                <a:gd name="T74" fmla="*/ 172 w 1064"/>
                <a:gd name="T75" fmla="*/ 90 h 579"/>
                <a:gd name="T76" fmla="*/ 135 w 1064"/>
                <a:gd name="T77" fmla="*/ 115 h 579"/>
                <a:gd name="T78" fmla="*/ 117 w 1064"/>
                <a:gd name="T79" fmla="*/ 140 h 579"/>
                <a:gd name="T80" fmla="*/ 96 w 1064"/>
                <a:gd name="T81" fmla="*/ 180 h 579"/>
                <a:gd name="T82" fmla="*/ 77 w 1064"/>
                <a:gd name="T83" fmla="*/ 251 h 579"/>
                <a:gd name="T84" fmla="*/ 72 w 1064"/>
                <a:gd name="T85" fmla="*/ 314 h 579"/>
                <a:gd name="T86" fmla="*/ 174 w 1064"/>
                <a:gd name="T87" fmla="*/ 334 h 579"/>
                <a:gd name="T88" fmla="*/ 179 w 1064"/>
                <a:gd name="T89" fmla="*/ 281 h 579"/>
                <a:gd name="T90" fmla="*/ 191 w 1064"/>
                <a:gd name="T91" fmla="*/ 239 h 579"/>
                <a:gd name="T92" fmla="*/ 205 w 1064"/>
                <a:gd name="T93" fmla="*/ 216 h 579"/>
                <a:gd name="T94" fmla="*/ 224 w 1064"/>
                <a:gd name="T95" fmla="*/ 197 h 579"/>
                <a:gd name="T96" fmla="*/ 257 w 1064"/>
                <a:gd name="T97" fmla="*/ 180 h 579"/>
                <a:gd name="T98" fmla="*/ 319 w 1064"/>
                <a:gd name="T99" fmla="*/ 169 h 579"/>
                <a:gd name="T100" fmla="*/ 767 w 1064"/>
                <a:gd name="T101" fmla="*/ 170 h 579"/>
                <a:gd name="T102" fmla="*/ 823 w 1064"/>
                <a:gd name="T103" fmla="*/ 188 h 579"/>
                <a:gd name="T104" fmla="*/ 845 w 1064"/>
                <a:gd name="T105" fmla="*/ 203 h 579"/>
                <a:gd name="T106" fmla="*/ 863 w 1064"/>
                <a:gd name="T107" fmla="*/ 224 h 579"/>
                <a:gd name="T108" fmla="*/ 871 w 1064"/>
                <a:gd name="T109" fmla="*/ 239 h 579"/>
                <a:gd name="T110" fmla="*/ 889 w 1064"/>
                <a:gd name="T111" fmla="*/ 30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4" h="579">
                  <a:moveTo>
                    <a:pt x="1064" y="579"/>
                  </a:moveTo>
                  <a:lnTo>
                    <a:pt x="823" y="579"/>
                  </a:lnTo>
                  <a:lnTo>
                    <a:pt x="817" y="335"/>
                  </a:lnTo>
                  <a:lnTo>
                    <a:pt x="817" y="335"/>
                  </a:lnTo>
                  <a:lnTo>
                    <a:pt x="816" y="315"/>
                  </a:lnTo>
                  <a:lnTo>
                    <a:pt x="814" y="298"/>
                  </a:lnTo>
                  <a:lnTo>
                    <a:pt x="810" y="282"/>
                  </a:lnTo>
                  <a:lnTo>
                    <a:pt x="806" y="270"/>
                  </a:lnTo>
                  <a:lnTo>
                    <a:pt x="806" y="270"/>
                  </a:lnTo>
                  <a:lnTo>
                    <a:pt x="802" y="263"/>
                  </a:lnTo>
                  <a:lnTo>
                    <a:pt x="798" y="257"/>
                  </a:lnTo>
                  <a:lnTo>
                    <a:pt x="792" y="252"/>
                  </a:lnTo>
                  <a:lnTo>
                    <a:pt x="784" y="249"/>
                  </a:lnTo>
                  <a:lnTo>
                    <a:pt x="775" y="245"/>
                  </a:lnTo>
                  <a:lnTo>
                    <a:pt x="767" y="243"/>
                  </a:lnTo>
                  <a:lnTo>
                    <a:pt x="757" y="242"/>
                  </a:lnTo>
                  <a:lnTo>
                    <a:pt x="745" y="242"/>
                  </a:lnTo>
                  <a:lnTo>
                    <a:pt x="319" y="242"/>
                  </a:lnTo>
                  <a:lnTo>
                    <a:pt x="319" y="242"/>
                  </a:lnTo>
                  <a:lnTo>
                    <a:pt x="307" y="242"/>
                  </a:lnTo>
                  <a:lnTo>
                    <a:pt x="297" y="243"/>
                  </a:lnTo>
                  <a:lnTo>
                    <a:pt x="287" y="245"/>
                  </a:lnTo>
                  <a:lnTo>
                    <a:pt x="279" y="249"/>
                  </a:lnTo>
                  <a:lnTo>
                    <a:pt x="272" y="252"/>
                  </a:lnTo>
                  <a:lnTo>
                    <a:pt x="266" y="257"/>
                  </a:lnTo>
                  <a:lnTo>
                    <a:pt x="262" y="263"/>
                  </a:lnTo>
                  <a:lnTo>
                    <a:pt x="258" y="270"/>
                  </a:lnTo>
                  <a:lnTo>
                    <a:pt x="258" y="270"/>
                  </a:lnTo>
                  <a:lnTo>
                    <a:pt x="253" y="282"/>
                  </a:lnTo>
                  <a:lnTo>
                    <a:pt x="250" y="298"/>
                  </a:lnTo>
                  <a:lnTo>
                    <a:pt x="248" y="315"/>
                  </a:lnTo>
                  <a:lnTo>
                    <a:pt x="246" y="335"/>
                  </a:lnTo>
                  <a:lnTo>
                    <a:pt x="241" y="579"/>
                  </a:lnTo>
                  <a:lnTo>
                    <a:pt x="0" y="579"/>
                  </a:lnTo>
                  <a:lnTo>
                    <a:pt x="0" y="315"/>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84" y="65"/>
                  </a:lnTo>
                  <a:lnTo>
                    <a:pt x="100" y="50"/>
                  </a:lnTo>
                  <a:lnTo>
                    <a:pt x="118" y="37"/>
                  </a:lnTo>
                  <a:lnTo>
                    <a:pt x="137" y="26"/>
                  </a:lnTo>
                  <a:lnTo>
                    <a:pt x="156" y="16"/>
                  </a:lnTo>
                  <a:lnTo>
                    <a:pt x="177" y="9"/>
                  </a:lnTo>
                  <a:lnTo>
                    <a:pt x="200" y="5"/>
                  </a:lnTo>
                  <a:lnTo>
                    <a:pt x="223" y="1"/>
                  </a:lnTo>
                  <a:lnTo>
                    <a:pt x="248" y="0"/>
                  </a:lnTo>
                  <a:lnTo>
                    <a:pt x="816" y="0"/>
                  </a:lnTo>
                  <a:lnTo>
                    <a:pt x="816" y="0"/>
                  </a:lnTo>
                  <a:lnTo>
                    <a:pt x="841" y="1"/>
                  </a:lnTo>
                  <a:lnTo>
                    <a:pt x="864" y="5"/>
                  </a:lnTo>
                  <a:lnTo>
                    <a:pt x="886" y="9"/>
                  </a:lnTo>
                  <a:lnTo>
                    <a:pt x="907" y="16"/>
                  </a:lnTo>
                  <a:lnTo>
                    <a:pt x="927" y="26"/>
                  </a:lnTo>
                  <a:lnTo>
                    <a:pt x="946" y="37"/>
                  </a:lnTo>
                  <a:lnTo>
                    <a:pt x="963" y="50"/>
                  </a:lnTo>
                  <a:lnTo>
                    <a:pt x="980" y="65"/>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27" y="115"/>
                  </a:lnTo>
                  <a:lnTo>
                    <a:pt x="917" y="106"/>
                  </a:lnTo>
                  <a:lnTo>
                    <a:pt x="905" y="97"/>
                  </a:lnTo>
                  <a:lnTo>
                    <a:pt x="892" y="90"/>
                  </a:lnTo>
                  <a:lnTo>
                    <a:pt x="879" y="83"/>
                  </a:lnTo>
                  <a:lnTo>
                    <a:pt x="864" y="78"/>
                  </a:lnTo>
                  <a:lnTo>
                    <a:pt x="849" y="76"/>
                  </a:lnTo>
                  <a:lnTo>
                    <a:pt x="834" y="73"/>
                  </a:lnTo>
                  <a:lnTo>
                    <a:pt x="816" y="72"/>
                  </a:lnTo>
                  <a:lnTo>
                    <a:pt x="248" y="72"/>
                  </a:lnTo>
                  <a:lnTo>
                    <a:pt x="248" y="72"/>
                  </a:lnTo>
                  <a:lnTo>
                    <a:pt x="230" y="73"/>
                  </a:lnTo>
                  <a:lnTo>
                    <a:pt x="214" y="76"/>
                  </a:lnTo>
                  <a:lnTo>
                    <a:pt x="198" y="78"/>
                  </a:lnTo>
                  <a:lnTo>
                    <a:pt x="184" y="83"/>
                  </a:lnTo>
                  <a:lnTo>
                    <a:pt x="172" y="90"/>
                  </a:lnTo>
                  <a:lnTo>
                    <a:pt x="159" y="97"/>
                  </a:lnTo>
                  <a:lnTo>
                    <a:pt x="147" y="106"/>
                  </a:lnTo>
                  <a:lnTo>
                    <a:pt x="135" y="115"/>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4" y="334"/>
                  </a:lnTo>
                  <a:lnTo>
                    <a:pt x="175" y="306"/>
                  </a:lnTo>
                  <a:lnTo>
                    <a:pt x="179" y="281"/>
                  </a:lnTo>
                  <a:lnTo>
                    <a:pt x="184" y="260"/>
                  </a:lnTo>
                  <a:lnTo>
                    <a:pt x="191" y="239"/>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9">
              <a:extLst>
                <a:ext uri="{FF2B5EF4-FFF2-40B4-BE49-F238E27FC236}">
                  <a16:creationId xmlns:a16="http://schemas.microsoft.com/office/drawing/2014/main" id="{518E63CD-C456-4C83-A248-40D36608FAA1}"/>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706FA21D-7C93-44E3-B6E1-89ACAEC63F0E}"/>
                </a:ext>
              </a:extLst>
            </p:cNvPr>
            <p:cNvSpPr>
              <a:spLocks noEditPoints="1"/>
            </p:cNvSpPr>
            <p:nvPr/>
          </p:nvSpPr>
          <p:spPr bwMode="auto">
            <a:xfrm>
              <a:off x="1938338" y="652463"/>
              <a:ext cx="303213" cy="128588"/>
            </a:xfrm>
            <a:custGeom>
              <a:avLst/>
              <a:gdLst>
                <a:gd name="T0" fmla="*/ 574 w 574"/>
                <a:gd name="T1" fmla="*/ 242 h 242"/>
                <a:gd name="T2" fmla="*/ 0 w 574"/>
                <a:gd name="T3" fmla="*/ 242 h 242"/>
                <a:gd name="T4" fmla="*/ 0 w 574"/>
                <a:gd name="T5" fmla="*/ 0 h 242"/>
                <a:gd name="T6" fmla="*/ 574 w 574"/>
                <a:gd name="T7" fmla="*/ 0 h 242"/>
                <a:gd name="T8" fmla="*/ 574 w 574"/>
                <a:gd name="T9" fmla="*/ 242 h 242"/>
                <a:gd name="T10" fmla="*/ 73 w 574"/>
                <a:gd name="T11" fmla="*/ 169 h 242"/>
                <a:gd name="T12" fmla="*/ 501 w 574"/>
                <a:gd name="T13" fmla="*/ 169 h 242"/>
                <a:gd name="T14" fmla="*/ 501 w 574"/>
                <a:gd name="T15" fmla="*/ 72 h 242"/>
                <a:gd name="T16" fmla="*/ 73 w 574"/>
                <a:gd name="T17" fmla="*/ 72 h 242"/>
                <a:gd name="T18" fmla="*/ 73 w 574"/>
                <a:gd name="T19"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D21B5629-1D51-4427-A5AD-33A536919034}"/>
                </a:ext>
              </a:extLst>
            </p:cNvPr>
            <p:cNvSpPr>
              <a:spLocks noEditPoints="1"/>
            </p:cNvSpPr>
            <p:nvPr/>
          </p:nvSpPr>
          <p:spPr bwMode="auto">
            <a:xfrm>
              <a:off x="2135188" y="1474788"/>
              <a:ext cx="236538" cy="238125"/>
            </a:xfrm>
            <a:custGeom>
              <a:avLst/>
              <a:gdLst>
                <a:gd name="T0" fmla="*/ 411 w 447"/>
                <a:gd name="T1" fmla="*/ 450 h 450"/>
                <a:gd name="T2" fmla="*/ 411 w 447"/>
                <a:gd name="T3" fmla="*/ 450 h 450"/>
                <a:gd name="T4" fmla="*/ 401 w 447"/>
                <a:gd name="T5" fmla="*/ 447 h 450"/>
                <a:gd name="T6" fmla="*/ 26 w 447"/>
                <a:gd name="T7" fmla="*/ 343 h 450"/>
                <a:gd name="T8" fmla="*/ 26 w 447"/>
                <a:gd name="T9" fmla="*/ 343 h 450"/>
                <a:gd name="T10" fmla="*/ 18 w 447"/>
                <a:gd name="T11" fmla="*/ 339 h 450"/>
                <a:gd name="T12" fmla="*/ 10 w 447"/>
                <a:gd name="T13" fmla="*/ 333 h 450"/>
                <a:gd name="T14" fmla="*/ 4 w 447"/>
                <a:gd name="T15" fmla="*/ 326 h 450"/>
                <a:gd name="T16" fmla="*/ 1 w 447"/>
                <a:gd name="T17" fmla="*/ 317 h 450"/>
                <a:gd name="T18" fmla="*/ 1 w 447"/>
                <a:gd name="T19" fmla="*/ 317 h 450"/>
                <a:gd name="T20" fmla="*/ 0 w 447"/>
                <a:gd name="T21" fmla="*/ 307 h 450"/>
                <a:gd name="T22" fmla="*/ 2 w 447"/>
                <a:gd name="T23" fmla="*/ 298 h 450"/>
                <a:gd name="T24" fmla="*/ 5 w 447"/>
                <a:gd name="T25" fmla="*/ 290 h 450"/>
                <a:gd name="T26" fmla="*/ 11 w 447"/>
                <a:gd name="T27" fmla="*/ 282 h 450"/>
                <a:gd name="T28" fmla="*/ 289 w 447"/>
                <a:gd name="T29" fmla="*/ 11 h 450"/>
                <a:gd name="T30" fmla="*/ 289 w 447"/>
                <a:gd name="T31" fmla="*/ 11 h 450"/>
                <a:gd name="T32" fmla="*/ 296 w 447"/>
                <a:gd name="T33" fmla="*/ 5 h 450"/>
                <a:gd name="T34" fmla="*/ 305 w 447"/>
                <a:gd name="T35" fmla="*/ 1 h 450"/>
                <a:gd name="T36" fmla="*/ 315 w 447"/>
                <a:gd name="T37" fmla="*/ 0 h 450"/>
                <a:gd name="T38" fmla="*/ 324 w 447"/>
                <a:gd name="T39" fmla="*/ 1 h 450"/>
                <a:gd name="T40" fmla="*/ 324 w 447"/>
                <a:gd name="T41" fmla="*/ 1 h 450"/>
                <a:gd name="T42" fmla="*/ 332 w 447"/>
                <a:gd name="T43" fmla="*/ 5 h 450"/>
                <a:gd name="T44" fmla="*/ 341 w 447"/>
                <a:gd name="T45" fmla="*/ 11 h 450"/>
                <a:gd name="T46" fmla="*/ 346 w 447"/>
                <a:gd name="T47" fmla="*/ 19 h 450"/>
                <a:gd name="T48" fmla="*/ 350 w 447"/>
                <a:gd name="T49" fmla="*/ 27 h 450"/>
                <a:gd name="T50" fmla="*/ 446 w 447"/>
                <a:gd name="T51" fmla="*/ 404 h 450"/>
                <a:gd name="T52" fmla="*/ 446 w 447"/>
                <a:gd name="T53" fmla="*/ 404 h 450"/>
                <a:gd name="T54" fmla="*/ 447 w 447"/>
                <a:gd name="T55" fmla="*/ 414 h 450"/>
                <a:gd name="T56" fmla="*/ 446 w 447"/>
                <a:gd name="T57" fmla="*/ 423 h 450"/>
                <a:gd name="T58" fmla="*/ 442 w 447"/>
                <a:gd name="T59" fmla="*/ 431 h 450"/>
                <a:gd name="T60" fmla="*/ 436 w 447"/>
                <a:gd name="T61" fmla="*/ 439 h 450"/>
                <a:gd name="T62" fmla="*/ 436 w 447"/>
                <a:gd name="T63" fmla="*/ 439 h 450"/>
                <a:gd name="T64" fmla="*/ 430 w 447"/>
                <a:gd name="T65" fmla="*/ 444 h 450"/>
                <a:gd name="T66" fmla="*/ 425 w 447"/>
                <a:gd name="T67" fmla="*/ 446 h 450"/>
                <a:gd name="T68" fmla="*/ 418 w 447"/>
                <a:gd name="T69" fmla="*/ 449 h 450"/>
                <a:gd name="T70" fmla="*/ 411 w 447"/>
                <a:gd name="T71" fmla="*/ 450 h 450"/>
                <a:gd name="T72" fmla="*/ 411 w 447"/>
                <a:gd name="T73" fmla="*/ 450 h 450"/>
                <a:gd name="T74" fmla="*/ 107 w 447"/>
                <a:gd name="T75" fmla="*/ 290 h 450"/>
                <a:gd name="T76" fmla="*/ 360 w 447"/>
                <a:gd name="T77" fmla="*/ 361 h 450"/>
                <a:gd name="T78" fmla="*/ 295 w 447"/>
                <a:gd name="T79" fmla="*/ 106 h 450"/>
                <a:gd name="T80" fmla="*/ 107 w 447"/>
                <a:gd name="T81" fmla="*/ 29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7" h="450">
                  <a:moveTo>
                    <a:pt x="411" y="450"/>
                  </a:moveTo>
                  <a:lnTo>
                    <a:pt x="411" y="450"/>
                  </a:lnTo>
                  <a:lnTo>
                    <a:pt x="401" y="447"/>
                  </a:lnTo>
                  <a:lnTo>
                    <a:pt x="26" y="343"/>
                  </a:lnTo>
                  <a:lnTo>
                    <a:pt x="26" y="343"/>
                  </a:lnTo>
                  <a:lnTo>
                    <a:pt x="18" y="339"/>
                  </a:lnTo>
                  <a:lnTo>
                    <a:pt x="10" y="333"/>
                  </a:lnTo>
                  <a:lnTo>
                    <a:pt x="4" y="326"/>
                  </a:lnTo>
                  <a:lnTo>
                    <a:pt x="1" y="317"/>
                  </a:lnTo>
                  <a:lnTo>
                    <a:pt x="1" y="317"/>
                  </a:lnTo>
                  <a:lnTo>
                    <a:pt x="0" y="307"/>
                  </a:lnTo>
                  <a:lnTo>
                    <a:pt x="2" y="298"/>
                  </a:lnTo>
                  <a:lnTo>
                    <a:pt x="5" y="290"/>
                  </a:lnTo>
                  <a:lnTo>
                    <a:pt x="11" y="282"/>
                  </a:lnTo>
                  <a:lnTo>
                    <a:pt x="289" y="11"/>
                  </a:lnTo>
                  <a:lnTo>
                    <a:pt x="289" y="11"/>
                  </a:lnTo>
                  <a:lnTo>
                    <a:pt x="296" y="5"/>
                  </a:lnTo>
                  <a:lnTo>
                    <a:pt x="305" y="1"/>
                  </a:lnTo>
                  <a:lnTo>
                    <a:pt x="315" y="0"/>
                  </a:lnTo>
                  <a:lnTo>
                    <a:pt x="324" y="1"/>
                  </a:lnTo>
                  <a:lnTo>
                    <a:pt x="324" y="1"/>
                  </a:lnTo>
                  <a:lnTo>
                    <a:pt x="332" y="5"/>
                  </a:lnTo>
                  <a:lnTo>
                    <a:pt x="341" y="11"/>
                  </a:lnTo>
                  <a:lnTo>
                    <a:pt x="346" y="19"/>
                  </a:lnTo>
                  <a:lnTo>
                    <a:pt x="350" y="27"/>
                  </a:lnTo>
                  <a:lnTo>
                    <a:pt x="446" y="404"/>
                  </a:lnTo>
                  <a:lnTo>
                    <a:pt x="446" y="404"/>
                  </a:lnTo>
                  <a:lnTo>
                    <a:pt x="447" y="414"/>
                  </a:lnTo>
                  <a:lnTo>
                    <a:pt x="446" y="423"/>
                  </a:lnTo>
                  <a:lnTo>
                    <a:pt x="442" y="431"/>
                  </a:lnTo>
                  <a:lnTo>
                    <a:pt x="436" y="439"/>
                  </a:lnTo>
                  <a:lnTo>
                    <a:pt x="436" y="439"/>
                  </a:lnTo>
                  <a:lnTo>
                    <a:pt x="430" y="444"/>
                  </a:lnTo>
                  <a:lnTo>
                    <a:pt x="425" y="446"/>
                  </a:lnTo>
                  <a:lnTo>
                    <a:pt x="418" y="449"/>
                  </a:lnTo>
                  <a:lnTo>
                    <a:pt x="411" y="450"/>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3CC66BDE-D56D-4D75-919A-B56670DE3A59}"/>
                </a:ext>
              </a:extLst>
            </p:cNvPr>
            <p:cNvSpPr>
              <a:spLocks noEditPoints="1"/>
            </p:cNvSpPr>
            <p:nvPr/>
          </p:nvSpPr>
          <p:spPr bwMode="auto">
            <a:xfrm>
              <a:off x="2398713" y="1382713"/>
              <a:ext cx="192088" cy="192088"/>
            </a:xfrm>
            <a:custGeom>
              <a:avLst/>
              <a:gdLst>
                <a:gd name="T0" fmla="*/ 164 w 363"/>
                <a:gd name="T1" fmla="*/ 362 h 363"/>
                <a:gd name="T2" fmla="*/ 111 w 363"/>
                <a:gd name="T3" fmla="*/ 348 h 363"/>
                <a:gd name="T4" fmla="*/ 67 w 363"/>
                <a:gd name="T5" fmla="*/ 321 h 363"/>
                <a:gd name="T6" fmla="*/ 32 w 363"/>
                <a:gd name="T7" fmla="*/ 283 h 363"/>
                <a:gd name="T8" fmla="*/ 8 w 363"/>
                <a:gd name="T9" fmla="*/ 236 h 363"/>
                <a:gd name="T10" fmla="*/ 0 w 363"/>
                <a:gd name="T11" fmla="*/ 181 h 363"/>
                <a:gd name="T12" fmla="*/ 5 w 363"/>
                <a:gd name="T13" fmla="*/ 145 h 363"/>
                <a:gd name="T14" fmla="*/ 22 w 363"/>
                <a:gd name="T15" fmla="*/ 96 h 363"/>
                <a:gd name="T16" fmla="*/ 54 w 363"/>
                <a:gd name="T17" fmla="*/ 54 h 363"/>
                <a:gd name="T18" fmla="*/ 96 w 363"/>
                <a:gd name="T19" fmla="*/ 22 h 363"/>
                <a:gd name="T20" fmla="*/ 145 w 363"/>
                <a:gd name="T21" fmla="*/ 5 h 363"/>
                <a:gd name="T22" fmla="*/ 182 w 363"/>
                <a:gd name="T23" fmla="*/ 0 h 363"/>
                <a:gd name="T24" fmla="*/ 236 w 363"/>
                <a:gd name="T25" fmla="*/ 8 h 363"/>
                <a:gd name="T26" fmla="*/ 283 w 363"/>
                <a:gd name="T27" fmla="*/ 32 h 363"/>
                <a:gd name="T28" fmla="*/ 321 w 363"/>
                <a:gd name="T29" fmla="*/ 67 h 363"/>
                <a:gd name="T30" fmla="*/ 348 w 363"/>
                <a:gd name="T31" fmla="*/ 111 h 363"/>
                <a:gd name="T32" fmla="*/ 362 w 363"/>
                <a:gd name="T33" fmla="*/ 164 h 363"/>
                <a:gd name="T34" fmla="*/ 362 w 363"/>
                <a:gd name="T35" fmla="*/ 200 h 363"/>
                <a:gd name="T36" fmla="*/ 348 w 363"/>
                <a:gd name="T37" fmla="*/ 252 h 363"/>
                <a:gd name="T38" fmla="*/ 321 w 363"/>
                <a:gd name="T39" fmla="*/ 297 h 363"/>
                <a:gd name="T40" fmla="*/ 283 w 363"/>
                <a:gd name="T41" fmla="*/ 332 h 363"/>
                <a:gd name="T42" fmla="*/ 236 w 363"/>
                <a:gd name="T43" fmla="*/ 355 h 363"/>
                <a:gd name="T44" fmla="*/ 182 w 363"/>
                <a:gd name="T45" fmla="*/ 363 h 363"/>
                <a:gd name="T46" fmla="*/ 182 w 363"/>
                <a:gd name="T47" fmla="*/ 72 h 363"/>
                <a:gd name="T48" fmla="*/ 150 w 363"/>
                <a:gd name="T49" fmla="*/ 78 h 363"/>
                <a:gd name="T50" fmla="*/ 122 w 363"/>
                <a:gd name="T51" fmla="*/ 91 h 363"/>
                <a:gd name="T52" fmla="*/ 98 w 363"/>
                <a:gd name="T53" fmla="*/ 112 h 363"/>
                <a:gd name="T54" fmla="*/ 82 w 363"/>
                <a:gd name="T55" fmla="*/ 139 h 363"/>
                <a:gd name="T56" fmla="*/ 74 w 363"/>
                <a:gd name="T57" fmla="*/ 171 h 363"/>
                <a:gd name="T58" fmla="*/ 74 w 363"/>
                <a:gd name="T59" fmla="*/ 193 h 363"/>
                <a:gd name="T60" fmla="*/ 82 w 363"/>
                <a:gd name="T61" fmla="*/ 224 h 363"/>
                <a:gd name="T62" fmla="*/ 98 w 363"/>
                <a:gd name="T63" fmla="*/ 251 h 363"/>
                <a:gd name="T64" fmla="*/ 122 w 363"/>
                <a:gd name="T65" fmla="*/ 272 h 363"/>
                <a:gd name="T66" fmla="*/ 150 w 363"/>
                <a:gd name="T67" fmla="*/ 285 h 363"/>
                <a:gd name="T68" fmla="*/ 182 w 363"/>
                <a:gd name="T69" fmla="*/ 291 h 363"/>
                <a:gd name="T70" fmla="*/ 203 w 363"/>
                <a:gd name="T71" fmla="*/ 289 h 363"/>
                <a:gd name="T72" fmla="*/ 234 w 363"/>
                <a:gd name="T73" fmla="*/ 277 h 363"/>
                <a:gd name="T74" fmla="*/ 258 w 363"/>
                <a:gd name="T75" fmla="*/ 258 h 363"/>
                <a:gd name="T76" fmla="*/ 277 w 363"/>
                <a:gd name="T77" fmla="*/ 234 h 363"/>
                <a:gd name="T78" fmla="*/ 289 w 363"/>
                <a:gd name="T79" fmla="*/ 203 h 363"/>
                <a:gd name="T80" fmla="*/ 291 w 363"/>
                <a:gd name="T81" fmla="*/ 181 h 363"/>
                <a:gd name="T82" fmla="*/ 285 w 363"/>
                <a:gd name="T83" fmla="*/ 150 h 363"/>
                <a:gd name="T84" fmla="*/ 272 w 363"/>
                <a:gd name="T85" fmla="*/ 122 h 363"/>
                <a:gd name="T86" fmla="*/ 251 w 363"/>
                <a:gd name="T87" fmla="*/ 98 h 363"/>
                <a:gd name="T88" fmla="*/ 224 w 363"/>
                <a:gd name="T89" fmla="*/ 82 h 363"/>
                <a:gd name="T90" fmla="*/ 193 w 363"/>
                <a:gd name="T91" fmla="*/ 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B9F42487-A1FD-4E44-B238-E838B71F7F0D}"/>
                </a:ext>
              </a:extLst>
            </p:cNvPr>
            <p:cNvSpPr>
              <a:spLocks/>
            </p:cNvSpPr>
            <p:nvPr/>
          </p:nvSpPr>
          <p:spPr bwMode="auto">
            <a:xfrm>
              <a:off x="2417763" y="1425575"/>
              <a:ext cx="153988" cy="104775"/>
            </a:xfrm>
            <a:custGeom>
              <a:avLst/>
              <a:gdLst>
                <a:gd name="T0" fmla="*/ 34 w 291"/>
                <a:gd name="T1" fmla="*/ 198 h 198"/>
                <a:gd name="T2" fmla="*/ 0 w 291"/>
                <a:gd name="T3" fmla="*/ 134 h 198"/>
                <a:gd name="T4" fmla="*/ 257 w 291"/>
                <a:gd name="T5" fmla="*/ 0 h 198"/>
                <a:gd name="T6" fmla="*/ 291 w 291"/>
                <a:gd name="T7" fmla="*/ 64 h 198"/>
                <a:gd name="T8" fmla="*/ 34 w 291"/>
                <a:gd name="T9" fmla="*/ 198 h 198"/>
              </a:gdLst>
              <a:ahLst/>
              <a:cxnLst>
                <a:cxn ang="0">
                  <a:pos x="T0" y="T1"/>
                </a:cxn>
                <a:cxn ang="0">
                  <a:pos x="T2" y="T3"/>
                </a:cxn>
                <a:cxn ang="0">
                  <a:pos x="T4" y="T5"/>
                </a:cxn>
                <a:cxn ang="0">
                  <a:pos x="T6" y="T7"/>
                </a:cxn>
                <a:cxn ang="0">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4">
            <a:extLst>
              <a:ext uri="{FF2B5EF4-FFF2-40B4-BE49-F238E27FC236}">
                <a16:creationId xmlns:a16="http://schemas.microsoft.com/office/drawing/2014/main" id="{7F622A77-6A13-4B5F-B176-0CE97A645E17}"/>
              </a:ext>
            </a:extLst>
          </p:cNvPr>
          <p:cNvGrpSpPr/>
          <p:nvPr/>
        </p:nvGrpSpPr>
        <p:grpSpPr>
          <a:xfrm>
            <a:off x="1836072" y="3257691"/>
            <a:ext cx="339741" cy="484868"/>
            <a:chOff x="3627438" y="417513"/>
            <a:chExt cx="969962" cy="1384300"/>
          </a:xfrm>
        </p:grpSpPr>
        <p:sp>
          <p:nvSpPr>
            <p:cNvPr id="26" name="Freeform 14">
              <a:extLst>
                <a:ext uri="{FF2B5EF4-FFF2-40B4-BE49-F238E27FC236}">
                  <a16:creationId xmlns:a16="http://schemas.microsoft.com/office/drawing/2014/main" id="{3F7CF7E0-7FDD-4552-AAF4-CF9D155E4619}"/>
                </a:ext>
              </a:extLst>
            </p:cNvPr>
            <p:cNvSpPr>
              <a:spLocks noEditPoints="1"/>
            </p:cNvSpPr>
            <p:nvPr/>
          </p:nvSpPr>
          <p:spPr bwMode="auto">
            <a:xfrm>
              <a:off x="3729038" y="1258888"/>
              <a:ext cx="746125" cy="450850"/>
            </a:xfrm>
            <a:custGeom>
              <a:avLst/>
              <a:gdLst>
                <a:gd name="T0" fmla="*/ 166 w 1410"/>
                <a:gd name="T1" fmla="*/ 850 h 850"/>
                <a:gd name="T2" fmla="*/ 117 w 1410"/>
                <a:gd name="T3" fmla="*/ 843 h 850"/>
                <a:gd name="T4" fmla="*/ 74 w 1410"/>
                <a:gd name="T5" fmla="*/ 822 h 850"/>
                <a:gd name="T6" fmla="*/ 39 w 1410"/>
                <a:gd name="T7" fmla="*/ 789 h 850"/>
                <a:gd name="T8" fmla="*/ 13 w 1410"/>
                <a:gd name="T9" fmla="*/ 748 h 850"/>
                <a:gd name="T10" fmla="*/ 2 w 1410"/>
                <a:gd name="T11" fmla="*/ 700 h 850"/>
                <a:gd name="T12" fmla="*/ 0 w 1410"/>
                <a:gd name="T13" fmla="*/ 166 h 850"/>
                <a:gd name="T14" fmla="*/ 9 w 1410"/>
                <a:gd name="T15" fmla="*/ 116 h 850"/>
                <a:gd name="T16" fmla="*/ 28 w 1410"/>
                <a:gd name="T17" fmla="*/ 72 h 850"/>
                <a:gd name="T18" fmla="*/ 61 w 1410"/>
                <a:gd name="T19" fmla="*/ 37 h 850"/>
                <a:gd name="T20" fmla="*/ 102 w 1410"/>
                <a:gd name="T21" fmla="*/ 13 h 850"/>
                <a:gd name="T22" fmla="*/ 149 w 1410"/>
                <a:gd name="T23" fmla="*/ 0 h 850"/>
                <a:gd name="T24" fmla="*/ 1245 w 1410"/>
                <a:gd name="T25" fmla="*/ 0 h 850"/>
                <a:gd name="T26" fmla="*/ 1294 w 1410"/>
                <a:gd name="T27" fmla="*/ 7 h 850"/>
                <a:gd name="T28" fmla="*/ 1337 w 1410"/>
                <a:gd name="T29" fmla="*/ 28 h 850"/>
                <a:gd name="T30" fmla="*/ 1372 w 1410"/>
                <a:gd name="T31" fmla="*/ 60 h 850"/>
                <a:gd name="T32" fmla="*/ 1397 w 1410"/>
                <a:gd name="T33" fmla="*/ 101 h 850"/>
                <a:gd name="T34" fmla="*/ 1409 w 1410"/>
                <a:gd name="T35" fmla="*/ 148 h 850"/>
                <a:gd name="T36" fmla="*/ 1410 w 1410"/>
                <a:gd name="T37" fmla="*/ 684 h 850"/>
                <a:gd name="T38" fmla="*/ 1403 w 1410"/>
                <a:gd name="T39" fmla="*/ 733 h 850"/>
                <a:gd name="T40" fmla="*/ 1382 w 1410"/>
                <a:gd name="T41" fmla="*/ 776 h 850"/>
                <a:gd name="T42" fmla="*/ 1350 w 1410"/>
                <a:gd name="T43" fmla="*/ 813 h 850"/>
                <a:gd name="T44" fmla="*/ 1309 w 1410"/>
                <a:gd name="T45" fmla="*/ 837 h 850"/>
                <a:gd name="T46" fmla="*/ 1262 w 1410"/>
                <a:gd name="T47" fmla="*/ 849 h 850"/>
                <a:gd name="T48" fmla="*/ 166 w 1410"/>
                <a:gd name="T49" fmla="*/ 72 h 850"/>
                <a:gd name="T50" fmla="*/ 147 w 1410"/>
                <a:gd name="T51" fmla="*/ 73 h 850"/>
                <a:gd name="T52" fmla="*/ 122 w 1410"/>
                <a:gd name="T53" fmla="*/ 83 h 850"/>
                <a:gd name="T54" fmla="*/ 101 w 1410"/>
                <a:gd name="T55" fmla="*/ 99 h 850"/>
                <a:gd name="T56" fmla="*/ 84 w 1410"/>
                <a:gd name="T57" fmla="*/ 121 h 850"/>
                <a:gd name="T58" fmla="*/ 75 w 1410"/>
                <a:gd name="T59" fmla="*/ 147 h 850"/>
                <a:gd name="T60" fmla="*/ 73 w 1410"/>
                <a:gd name="T61" fmla="*/ 684 h 850"/>
                <a:gd name="T62" fmla="*/ 75 w 1410"/>
                <a:gd name="T63" fmla="*/ 703 h 850"/>
                <a:gd name="T64" fmla="*/ 84 w 1410"/>
                <a:gd name="T65" fmla="*/ 728 h 850"/>
                <a:gd name="T66" fmla="*/ 101 w 1410"/>
                <a:gd name="T67" fmla="*/ 751 h 850"/>
                <a:gd name="T68" fmla="*/ 122 w 1410"/>
                <a:gd name="T69" fmla="*/ 766 h 850"/>
                <a:gd name="T70" fmla="*/ 147 w 1410"/>
                <a:gd name="T71" fmla="*/ 775 h 850"/>
                <a:gd name="T72" fmla="*/ 1245 w 1410"/>
                <a:gd name="T73" fmla="*/ 777 h 850"/>
                <a:gd name="T74" fmla="*/ 1264 w 1410"/>
                <a:gd name="T75" fmla="*/ 775 h 850"/>
                <a:gd name="T76" fmla="*/ 1290 w 1410"/>
                <a:gd name="T77" fmla="*/ 766 h 850"/>
                <a:gd name="T78" fmla="*/ 1311 w 1410"/>
                <a:gd name="T79" fmla="*/ 751 h 850"/>
                <a:gd name="T80" fmla="*/ 1327 w 1410"/>
                <a:gd name="T81" fmla="*/ 728 h 850"/>
                <a:gd name="T82" fmla="*/ 1336 w 1410"/>
                <a:gd name="T83" fmla="*/ 703 h 850"/>
                <a:gd name="T84" fmla="*/ 1337 w 1410"/>
                <a:gd name="T85" fmla="*/ 166 h 850"/>
                <a:gd name="T86" fmla="*/ 1336 w 1410"/>
                <a:gd name="T87" fmla="*/ 147 h 850"/>
                <a:gd name="T88" fmla="*/ 1327 w 1410"/>
                <a:gd name="T89" fmla="*/ 121 h 850"/>
                <a:gd name="T90" fmla="*/ 1311 w 1410"/>
                <a:gd name="T91" fmla="*/ 99 h 850"/>
                <a:gd name="T92" fmla="*/ 1290 w 1410"/>
                <a:gd name="T93" fmla="*/ 83 h 850"/>
                <a:gd name="T94" fmla="*/ 1264 w 1410"/>
                <a:gd name="T95" fmla="*/ 73 h 850"/>
                <a:gd name="T96" fmla="*/ 166 w 1410"/>
                <a:gd name="T97" fmla="*/ 7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0" h="850">
                  <a:moveTo>
                    <a:pt x="1245" y="850"/>
                  </a:moveTo>
                  <a:lnTo>
                    <a:pt x="166" y="850"/>
                  </a:ln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B9A5B436-F1FE-40C6-89F6-C6BFD77EF2A9}"/>
                </a:ext>
              </a:extLst>
            </p:cNvPr>
            <p:cNvSpPr>
              <a:spLocks/>
            </p:cNvSpPr>
            <p:nvPr/>
          </p:nvSpPr>
          <p:spPr bwMode="auto">
            <a:xfrm>
              <a:off x="3627438" y="604838"/>
              <a:ext cx="947738" cy="1196975"/>
            </a:xfrm>
            <a:custGeom>
              <a:avLst/>
              <a:gdLst>
                <a:gd name="T0" fmla="*/ 287 w 1790"/>
                <a:gd name="T1" fmla="*/ 2262 h 2262"/>
                <a:gd name="T2" fmla="*/ 227 w 1790"/>
                <a:gd name="T3" fmla="*/ 2253 h 2262"/>
                <a:gd name="T4" fmla="*/ 172 w 1790"/>
                <a:gd name="T5" fmla="*/ 2233 h 2262"/>
                <a:gd name="T6" fmla="*/ 110 w 1790"/>
                <a:gd name="T7" fmla="*/ 2193 h 2262"/>
                <a:gd name="T8" fmla="*/ 43 w 1790"/>
                <a:gd name="T9" fmla="*/ 2117 h 2262"/>
                <a:gd name="T10" fmla="*/ 19 w 1790"/>
                <a:gd name="T11" fmla="*/ 2065 h 2262"/>
                <a:gd name="T12" fmla="*/ 3 w 1790"/>
                <a:gd name="T13" fmla="*/ 2006 h 2262"/>
                <a:gd name="T14" fmla="*/ 0 w 1790"/>
                <a:gd name="T15" fmla="*/ 896 h 2262"/>
                <a:gd name="T16" fmla="*/ 11 w 1790"/>
                <a:gd name="T17" fmla="*/ 759 h 2262"/>
                <a:gd name="T18" fmla="*/ 55 w 1790"/>
                <a:gd name="T19" fmla="*/ 587 h 2262"/>
                <a:gd name="T20" fmla="*/ 130 w 1790"/>
                <a:gd name="T21" fmla="*/ 431 h 2262"/>
                <a:gd name="T22" fmla="*/ 232 w 1790"/>
                <a:gd name="T23" fmla="*/ 293 h 2262"/>
                <a:gd name="T24" fmla="*/ 360 w 1790"/>
                <a:gd name="T25" fmla="*/ 179 h 2262"/>
                <a:gd name="T26" fmla="*/ 508 w 1790"/>
                <a:gd name="T27" fmla="*/ 89 h 2262"/>
                <a:gd name="T28" fmla="*/ 671 w 1790"/>
                <a:gd name="T29" fmla="*/ 28 h 2262"/>
                <a:gd name="T30" fmla="*/ 849 w 1790"/>
                <a:gd name="T31" fmla="*/ 1 h 2262"/>
                <a:gd name="T32" fmla="*/ 987 w 1790"/>
                <a:gd name="T33" fmla="*/ 5 h 2262"/>
                <a:gd name="T34" fmla="*/ 1161 w 1790"/>
                <a:gd name="T35" fmla="*/ 41 h 2262"/>
                <a:gd name="T36" fmla="*/ 1322 w 1790"/>
                <a:gd name="T37" fmla="*/ 109 h 2262"/>
                <a:gd name="T38" fmla="*/ 1464 w 1790"/>
                <a:gd name="T39" fmla="*/ 204 h 2262"/>
                <a:gd name="T40" fmla="*/ 1586 w 1790"/>
                <a:gd name="T41" fmla="*/ 326 h 2262"/>
                <a:gd name="T42" fmla="*/ 1683 w 1790"/>
                <a:gd name="T43" fmla="*/ 469 h 2262"/>
                <a:gd name="T44" fmla="*/ 1750 w 1790"/>
                <a:gd name="T45" fmla="*/ 629 h 2262"/>
                <a:gd name="T46" fmla="*/ 1787 w 1790"/>
                <a:gd name="T47" fmla="*/ 803 h 2262"/>
                <a:gd name="T48" fmla="*/ 1718 w 1790"/>
                <a:gd name="T49" fmla="*/ 1003 h 2262"/>
                <a:gd name="T50" fmla="*/ 1714 w 1790"/>
                <a:gd name="T51" fmla="*/ 812 h 2262"/>
                <a:gd name="T52" fmla="*/ 1682 w 1790"/>
                <a:gd name="T53" fmla="*/ 650 h 2262"/>
                <a:gd name="T54" fmla="*/ 1618 w 1790"/>
                <a:gd name="T55" fmla="*/ 503 h 2262"/>
                <a:gd name="T56" fmla="*/ 1530 w 1790"/>
                <a:gd name="T57" fmla="*/ 372 h 2262"/>
                <a:gd name="T58" fmla="*/ 1419 w 1790"/>
                <a:gd name="T59" fmla="*/ 260 h 2262"/>
                <a:gd name="T60" fmla="*/ 1287 w 1790"/>
                <a:gd name="T61" fmla="*/ 172 h 2262"/>
                <a:gd name="T62" fmla="*/ 1140 w 1790"/>
                <a:gd name="T63" fmla="*/ 110 h 2262"/>
                <a:gd name="T64" fmla="*/ 980 w 1790"/>
                <a:gd name="T65" fmla="*/ 77 h 2262"/>
                <a:gd name="T66" fmla="*/ 854 w 1790"/>
                <a:gd name="T67" fmla="*/ 74 h 2262"/>
                <a:gd name="T68" fmla="*/ 690 w 1790"/>
                <a:gd name="T69" fmla="*/ 98 h 2262"/>
                <a:gd name="T70" fmla="*/ 538 w 1790"/>
                <a:gd name="T71" fmla="*/ 154 h 2262"/>
                <a:gd name="T72" fmla="*/ 403 w 1790"/>
                <a:gd name="T73" fmla="*/ 236 h 2262"/>
                <a:gd name="T74" fmla="*/ 286 w 1790"/>
                <a:gd name="T75" fmla="*/ 342 h 2262"/>
                <a:gd name="T76" fmla="*/ 192 w 1790"/>
                <a:gd name="T77" fmla="*/ 469 h 2262"/>
                <a:gd name="T78" fmla="*/ 123 w 1790"/>
                <a:gd name="T79" fmla="*/ 613 h 2262"/>
                <a:gd name="T80" fmla="*/ 82 w 1790"/>
                <a:gd name="T81" fmla="*/ 771 h 2262"/>
                <a:gd name="T82" fmla="*/ 72 w 1790"/>
                <a:gd name="T83" fmla="*/ 1961 h 2262"/>
                <a:gd name="T84" fmla="*/ 83 w 1790"/>
                <a:gd name="T85" fmla="*/ 2028 h 2262"/>
                <a:gd name="T86" fmla="*/ 125 w 1790"/>
                <a:gd name="T87" fmla="*/ 2107 h 2262"/>
                <a:gd name="T88" fmla="*/ 193 w 1790"/>
                <a:gd name="T89" fmla="*/ 2162 h 2262"/>
                <a:gd name="T90" fmla="*/ 279 w 1790"/>
                <a:gd name="T91" fmla="*/ 2188 h 2262"/>
                <a:gd name="T92" fmla="*/ 1512 w 1790"/>
                <a:gd name="T93" fmla="*/ 2188 h 2262"/>
                <a:gd name="T94" fmla="*/ 1597 w 1790"/>
                <a:gd name="T95" fmla="*/ 2162 h 2262"/>
                <a:gd name="T96" fmla="*/ 1665 w 1790"/>
                <a:gd name="T97" fmla="*/ 2107 h 2262"/>
                <a:gd name="T98" fmla="*/ 1708 w 1790"/>
                <a:gd name="T99" fmla="*/ 2028 h 2262"/>
                <a:gd name="T100" fmla="*/ 1718 w 1790"/>
                <a:gd name="T101" fmla="*/ 1136 h 2262"/>
                <a:gd name="T102" fmla="*/ 1790 w 1790"/>
                <a:gd name="T103" fmla="*/ 1976 h 2262"/>
                <a:gd name="T104" fmla="*/ 1781 w 1790"/>
                <a:gd name="T105" fmla="*/ 2037 h 2262"/>
                <a:gd name="T106" fmla="*/ 1761 w 1790"/>
                <a:gd name="T107" fmla="*/ 2092 h 2262"/>
                <a:gd name="T108" fmla="*/ 1721 w 1790"/>
                <a:gd name="T109" fmla="*/ 2152 h 2262"/>
                <a:gd name="T110" fmla="*/ 1645 w 1790"/>
                <a:gd name="T111" fmla="*/ 2219 h 2262"/>
                <a:gd name="T112" fmla="*/ 1592 w 1790"/>
                <a:gd name="T113" fmla="*/ 2243 h 2262"/>
                <a:gd name="T114" fmla="*/ 1534 w 1790"/>
                <a:gd name="T115" fmla="*/ 2259 h 2262"/>
                <a:gd name="T116" fmla="*/ 1489 w 1790"/>
                <a:gd name="T117" fmla="*/ 2262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90" h="2262">
                  <a:moveTo>
                    <a:pt x="1489" y="2262"/>
                  </a:moveTo>
                  <a:lnTo>
                    <a:pt x="302" y="2262"/>
                  </a:ln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53A676E6-FA4B-4E6A-9C89-609DAF9EA980}"/>
                </a:ext>
              </a:extLst>
            </p:cNvPr>
            <p:cNvSpPr>
              <a:spLocks/>
            </p:cNvSpPr>
            <p:nvPr/>
          </p:nvSpPr>
          <p:spPr bwMode="auto">
            <a:xfrm>
              <a:off x="3730625" y="684213"/>
              <a:ext cx="742950" cy="506413"/>
            </a:xfrm>
            <a:custGeom>
              <a:avLst/>
              <a:gdLst>
                <a:gd name="T0" fmla="*/ 29 w 1404"/>
                <a:gd name="T1" fmla="*/ 959 h 959"/>
                <a:gd name="T2" fmla="*/ 10 w 1404"/>
                <a:gd name="T3" fmla="*/ 949 h 959"/>
                <a:gd name="T4" fmla="*/ 1 w 1404"/>
                <a:gd name="T5" fmla="*/ 931 h 959"/>
                <a:gd name="T6" fmla="*/ 0 w 1404"/>
                <a:gd name="T7" fmla="*/ 672 h 959"/>
                <a:gd name="T8" fmla="*/ 8 w 1404"/>
                <a:gd name="T9" fmla="*/ 569 h 959"/>
                <a:gd name="T10" fmla="*/ 31 w 1404"/>
                <a:gd name="T11" fmla="*/ 472 h 959"/>
                <a:gd name="T12" fmla="*/ 70 w 1404"/>
                <a:gd name="T13" fmla="*/ 381 h 959"/>
                <a:gd name="T14" fmla="*/ 120 w 1404"/>
                <a:gd name="T15" fmla="*/ 297 h 959"/>
                <a:gd name="T16" fmla="*/ 183 w 1404"/>
                <a:gd name="T17" fmla="*/ 221 h 959"/>
                <a:gd name="T18" fmla="*/ 255 w 1404"/>
                <a:gd name="T19" fmla="*/ 153 h 959"/>
                <a:gd name="T20" fmla="*/ 338 w 1404"/>
                <a:gd name="T21" fmla="*/ 97 h 959"/>
                <a:gd name="T22" fmla="*/ 429 w 1404"/>
                <a:gd name="T23" fmla="*/ 53 h 959"/>
                <a:gd name="T24" fmla="*/ 527 w 1404"/>
                <a:gd name="T25" fmla="*/ 21 h 959"/>
                <a:gd name="T26" fmla="*/ 630 w 1404"/>
                <a:gd name="T27" fmla="*/ 4 h 959"/>
                <a:gd name="T28" fmla="*/ 703 w 1404"/>
                <a:gd name="T29" fmla="*/ 0 h 959"/>
                <a:gd name="T30" fmla="*/ 809 w 1404"/>
                <a:gd name="T31" fmla="*/ 9 h 959"/>
                <a:gd name="T32" fmla="*/ 911 w 1404"/>
                <a:gd name="T33" fmla="*/ 31 h 959"/>
                <a:gd name="T34" fmla="*/ 1006 w 1404"/>
                <a:gd name="T35" fmla="*/ 67 h 959"/>
                <a:gd name="T36" fmla="*/ 1095 w 1404"/>
                <a:gd name="T37" fmla="*/ 115 h 959"/>
                <a:gd name="T38" fmla="*/ 1174 w 1404"/>
                <a:gd name="T39" fmla="*/ 176 h 959"/>
                <a:gd name="T40" fmla="*/ 1244 w 1404"/>
                <a:gd name="T41" fmla="*/ 244 h 959"/>
                <a:gd name="T42" fmla="*/ 1303 w 1404"/>
                <a:gd name="T43" fmla="*/ 324 h 959"/>
                <a:gd name="T44" fmla="*/ 1350 w 1404"/>
                <a:gd name="T45" fmla="*/ 410 h 959"/>
                <a:gd name="T46" fmla="*/ 1382 w 1404"/>
                <a:gd name="T47" fmla="*/ 504 h 959"/>
                <a:gd name="T48" fmla="*/ 1401 w 1404"/>
                <a:gd name="T49" fmla="*/ 603 h 959"/>
                <a:gd name="T50" fmla="*/ 1404 w 1404"/>
                <a:gd name="T51" fmla="*/ 717 h 959"/>
                <a:gd name="T52" fmla="*/ 1402 w 1404"/>
                <a:gd name="T53" fmla="*/ 731 h 959"/>
                <a:gd name="T54" fmla="*/ 1388 w 1404"/>
                <a:gd name="T55" fmla="*/ 747 h 959"/>
                <a:gd name="T56" fmla="*/ 1368 w 1404"/>
                <a:gd name="T57" fmla="*/ 754 h 959"/>
                <a:gd name="T58" fmla="*/ 1354 w 1404"/>
                <a:gd name="T59" fmla="*/ 750 h 959"/>
                <a:gd name="T60" fmla="*/ 1338 w 1404"/>
                <a:gd name="T61" fmla="*/ 737 h 959"/>
                <a:gd name="T62" fmla="*/ 1332 w 1404"/>
                <a:gd name="T63" fmla="*/ 717 h 959"/>
                <a:gd name="T64" fmla="*/ 1331 w 1404"/>
                <a:gd name="T65" fmla="*/ 640 h 959"/>
                <a:gd name="T66" fmla="*/ 1319 w 1404"/>
                <a:gd name="T67" fmla="*/ 552 h 959"/>
                <a:gd name="T68" fmla="*/ 1294 w 1404"/>
                <a:gd name="T69" fmla="*/ 466 h 959"/>
                <a:gd name="T70" fmla="*/ 1256 w 1404"/>
                <a:gd name="T71" fmla="*/ 387 h 959"/>
                <a:gd name="T72" fmla="*/ 1207 w 1404"/>
                <a:gd name="T73" fmla="*/ 313 h 959"/>
                <a:gd name="T74" fmla="*/ 1148 w 1404"/>
                <a:gd name="T75" fmla="*/ 248 h 959"/>
                <a:gd name="T76" fmla="*/ 1079 w 1404"/>
                <a:gd name="T77" fmla="*/ 192 h 959"/>
                <a:gd name="T78" fmla="*/ 1003 w 1404"/>
                <a:gd name="T79" fmla="*/ 145 h 959"/>
                <a:gd name="T80" fmla="*/ 919 w 1404"/>
                <a:gd name="T81" fmla="*/ 109 h 959"/>
                <a:gd name="T82" fmla="*/ 829 w 1404"/>
                <a:gd name="T83" fmla="*/ 85 h 959"/>
                <a:gd name="T84" fmla="*/ 734 w 1404"/>
                <a:gd name="T85" fmla="*/ 74 h 959"/>
                <a:gd name="T86" fmla="*/ 670 w 1404"/>
                <a:gd name="T87" fmla="*/ 74 h 959"/>
                <a:gd name="T88" fmla="*/ 575 w 1404"/>
                <a:gd name="T89" fmla="*/ 85 h 959"/>
                <a:gd name="T90" fmla="*/ 485 w 1404"/>
                <a:gd name="T91" fmla="*/ 109 h 959"/>
                <a:gd name="T92" fmla="*/ 403 w 1404"/>
                <a:gd name="T93" fmla="*/ 145 h 959"/>
                <a:gd name="T94" fmla="*/ 325 w 1404"/>
                <a:gd name="T95" fmla="*/ 192 h 959"/>
                <a:gd name="T96" fmla="*/ 257 w 1404"/>
                <a:gd name="T97" fmla="*/ 248 h 959"/>
                <a:gd name="T98" fmla="*/ 198 w 1404"/>
                <a:gd name="T99" fmla="*/ 313 h 959"/>
                <a:gd name="T100" fmla="*/ 149 w 1404"/>
                <a:gd name="T101" fmla="*/ 387 h 959"/>
                <a:gd name="T102" fmla="*/ 111 w 1404"/>
                <a:gd name="T103" fmla="*/ 466 h 959"/>
                <a:gd name="T104" fmla="*/ 85 w 1404"/>
                <a:gd name="T105" fmla="*/ 552 h 959"/>
                <a:gd name="T106" fmla="*/ 73 w 1404"/>
                <a:gd name="T107" fmla="*/ 640 h 959"/>
                <a:gd name="T108" fmla="*/ 72 w 1404"/>
                <a:gd name="T109" fmla="*/ 923 h 959"/>
                <a:gd name="T110" fmla="*/ 66 w 1404"/>
                <a:gd name="T111" fmla="*/ 944 h 959"/>
                <a:gd name="T112" fmla="*/ 50 w 1404"/>
                <a:gd name="T113" fmla="*/ 957 h 959"/>
                <a:gd name="T114" fmla="*/ 36 w 1404"/>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4" y="717"/>
                  </a:lnTo>
                  <a:lnTo>
                    <a:pt x="1403" y="724"/>
                  </a:lnTo>
                  <a:lnTo>
                    <a:pt x="1402" y="731"/>
                  </a:lnTo>
                  <a:lnTo>
                    <a:pt x="1399" y="737"/>
                  </a:lnTo>
                  <a:lnTo>
                    <a:pt x="1394" y="743"/>
                  </a:lnTo>
                  <a:lnTo>
                    <a:pt x="1388" y="747"/>
                  </a:lnTo>
                  <a:lnTo>
                    <a:pt x="1382" y="750"/>
                  </a:lnTo>
                  <a:lnTo>
                    <a:pt x="1375" y="753"/>
                  </a:lnTo>
                  <a:lnTo>
                    <a:pt x="1368" y="754"/>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23"/>
                  </a:lnTo>
                  <a:lnTo>
                    <a:pt x="72" y="931"/>
                  </a:lnTo>
                  <a:lnTo>
                    <a:pt x="70" y="937"/>
                  </a:lnTo>
                  <a:lnTo>
                    <a:pt x="66" y="944"/>
                  </a:lnTo>
                  <a:lnTo>
                    <a:pt x="62" y="949"/>
                  </a:lnTo>
                  <a:lnTo>
                    <a:pt x="57" y="953"/>
                  </a:lnTo>
                  <a:lnTo>
                    <a:pt x="50" y="957"/>
                  </a:lnTo>
                  <a:lnTo>
                    <a:pt x="44" y="959"/>
                  </a:lnTo>
                  <a:lnTo>
                    <a:pt x="36"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4E67B36B-4772-45A5-ABB7-596AA7A21658}"/>
                </a:ext>
              </a:extLst>
            </p:cNvPr>
            <p:cNvSpPr>
              <a:spLocks/>
            </p:cNvSpPr>
            <p:nvPr/>
          </p:nvSpPr>
          <p:spPr bwMode="auto">
            <a:xfrm>
              <a:off x="3738563" y="1311275"/>
              <a:ext cx="727075" cy="133350"/>
            </a:xfrm>
            <a:custGeom>
              <a:avLst/>
              <a:gdLst>
                <a:gd name="T0" fmla="*/ 268 w 1375"/>
                <a:gd name="T1" fmla="*/ 252 h 252"/>
                <a:gd name="T2" fmla="*/ 252 w 1375"/>
                <a:gd name="T3" fmla="*/ 252 h 252"/>
                <a:gd name="T4" fmla="*/ 219 w 1375"/>
                <a:gd name="T5" fmla="*/ 248 h 252"/>
                <a:gd name="T6" fmla="*/ 189 w 1375"/>
                <a:gd name="T7" fmla="*/ 241 h 252"/>
                <a:gd name="T8" fmla="*/ 162 w 1375"/>
                <a:gd name="T9" fmla="*/ 232 h 252"/>
                <a:gd name="T10" fmla="*/ 136 w 1375"/>
                <a:gd name="T11" fmla="*/ 220 h 252"/>
                <a:gd name="T12" fmla="*/ 114 w 1375"/>
                <a:gd name="T13" fmla="*/ 205 h 252"/>
                <a:gd name="T14" fmla="*/ 85 w 1375"/>
                <a:gd name="T15" fmla="*/ 181 h 252"/>
                <a:gd name="T16" fmla="*/ 52 w 1375"/>
                <a:gd name="T17" fmla="*/ 143 h 252"/>
                <a:gd name="T18" fmla="*/ 29 w 1375"/>
                <a:gd name="T19" fmla="*/ 104 h 252"/>
                <a:gd name="T20" fmla="*/ 13 w 1375"/>
                <a:gd name="T21" fmla="*/ 63 h 252"/>
                <a:gd name="T22" fmla="*/ 2 w 1375"/>
                <a:gd name="T23" fmla="*/ 26 h 252"/>
                <a:gd name="T24" fmla="*/ 71 w 1375"/>
                <a:gd name="T25" fmla="*/ 0 h 252"/>
                <a:gd name="T26" fmla="*/ 73 w 1375"/>
                <a:gd name="T27" fmla="*/ 10 h 252"/>
                <a:gd name="T28" fmla="*/ 83 w 1375"/>
                <a:gd name="T29" fmla="*/ 45 h 252"/>
                <a:gd name="T30" fmla="*/ 97 w 1375"/>
                <a:gd name="T31" fmla="*/ 77 h 252"/>
                <a:gd name="T32" fmla="*/ 118 w 1375"/>
                <a:gd name="T33" fmla="*/ 109 h 252"/>
                <a:gd name="T34" fmla="*/ 147 w 1375"/>
                <a:gd name="T35" fmla="*/ 140 h 252"/>
                <a:gd name="T36" fmla="*/ 166 w 1375"/>
                <a:gd name="T37" fmla="*/ 153 h 252"/>
                <a:gd name="T38" fmla="*/ 188 w 1375"/>
                <a:gd name="T39" fmla="*/ 164 h 252"/>
                <a:gd name="T40" fmla="*/ 211 w 1375"/>
                <a:gd name="T41" fmla="*/ 172 h 252"/>
                <a:gd name="T42" fmla="*/ 238 w 1375"/>
                <a:gd name="T43" fmla="*/ 178 h 252"/>
                <a:gd name="T44" fmla="*/ 268 w 1375"/>
                <a:gd name="T45" fmla="*/ 179 h 252"/>
                <a:gd name="T46" fmla="*/ 1106 w 1375"/>
                <a:gd name="T47" fmla="*/ 179 h 252"/>
                <a:gd name="T48" fmla="*/ 1136 w 1375"/>
                <a:gd name="T49" fmla="*/ 178 h 252"/>
                <a:gd name="T50" fmla="*/ 1163 w 1375"/>
                <a:gd name="T51" fmla="*/ 172 h 252"/>
                <a:gd name="T52" fmla="*/ 1187 w 1375"/>
                <a:gd name="T53" fmla="*/ 164 h 252"/>
                <a:gd name="T54" fmla="*/ 1208 w 1375"/>
                <a:gd name="T55" fmla="*/ 153 h 252"/>
                <a:gd name="T56" fmla="*/ 1227 w 1375"/>
                <a:gd name="T57" fmla="*/ 140 h 252"/>
                <a:gd name="T58" fmla="*/ 1256 w 1375"/>
                <a:gd name="T59" fmla="*/ 109 h 252"/>
                <a:gd name="T60" fmla="*/ 1277 w 1375"/>
                <a:gd name="T61" fmla="*/ 77 h 252"/>
                <a:gd name="T62" fmla="*/ 1291 w 1375"/>
                <a:gd name="T63" fmla="*/ 45 h 252"/>
                <a:gd name="T64" fmla="*/ 1302 w 1375"/>
                <a:gd name="T65" fmla="*/ 10 h 252"/>
                <a:gd name="T66" fmla="*/ 1375 w 1375"/>
                <a:gd name="T67" fmla="*/ 10 h 252"/>
                <a:gd name="T68" fmla="*/ 1372 w 1375"/>
                <a:gd name="T69" fmla="*/ 26 h 252"/>
                <a:gd name="T70" fmla="*/ 1363 w 1375"/>
                <a:gd name="T71" fmla="*/ 63 h 252"/>
                <a:gd name="T72" fmla="*/ 1346 w 1375"/>
                <a:gd name="T73" fmla="*/ 104 h 252"/>
                <a:gd name="T74" fmla="*/ 1322 w 1375"/>
                <a:gd name="T75" fmla="*/ 143 h 252"/>
                <a:gd name="T76" fmla="*/ 1290 w 1375"/>
                <a:gd name="T77" fmla="*/ 181 h 252"/>
                <a:gd name="T78" fmla="*/ 1260 w 1375"/>
                <a:gd name="T79" fmla="*/ 205 h 252"/>
                <a:gd name="T80" fmla="*/ 1238 w 1375"/>
                <a:gd name="T81" fmla="*/ 220 h 252"/>
                <a:gd name="T82" fmla="*/ 1213 w 1375"/>
                <a:gd name="T83" fmla="*/ 232 h 252"/>
                <a:gd name="T84" fmla="*/ 1185 w 1375"/>
                <a:gd name="T85" fmla="*/ 241 h 252"/>
                <a:gd name="T86" fmla="*/ 1156 w 1375"/>
                <a:gd name="T87" fmla="*/ 248 h 252"/>
                <a:gd name="T88" fmla="*/ 1123 w 1375"/>
                <a:gd name="T89" fmla="*/ 252 h 252"/>
                <a:gd name="T90" fmla="*/ 1106 w 1375"/>
                <a:gd name="T9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5" h="252">
                  <a:moveTo>
                    <a:pt x="1106" y="252"/>
                  </a:moveTo>
                  <a:lnTo>
                    <a:pt x="268" y="252"/>
                  </a:ln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EFC86C22-9574-4F21-9AC2-9918D9AA517A}"/>
                </a:ext>
              </a:extLst>
            </p:cNvPr>
            <p:cNvSpPr>
              <a:spLocks/>
            </p:cNvSpPr>
            <p:nvPr/>
          </p:nvSpPr>
          <p:spPr bwMode="auto">
            <a:xfrm>
              <a:off x="3981450" y="501650"/>
              <a:ext cx="239713" cy="130175"/>
            </a:xfrm>
            <a:custGeom>
              <a:avLst/>
              <a:gdLst>
                <a:gd name="T0" fmla="*/ 382 w 454"/>
                <a:gd name="T1" fmla="*/ 245 h 245"/>
                <a:gd name="T2" fmla="*/ 382 w 454"/>
                <a:gd name="T3" fmla="*/ 228 h 245"/>
                <a:gd name="T4" fmla="*/ 375 w 454"/>
                <a:gd name="T5" fmla="*/ 194 h 245"/>
                <a:gd name="T6" fmla="*/ 363 w 454"/>
                <a:gd name="T7" fmla="*/ 162 h 245"/>
                <a:gd name="T8" fmla="*/ 347 w 454"/>
                <a:gd name="T9" fmla="*/ 136 h 245"/>
                <a:gd name="T10" fmla="*/ 326 w 454"/>
                <a:gd name="T11" fmla="*/ 112 h 245"/>
                <a:gd name="T12" fmla="*/ 301 w 454"/>
                <a:gd name="T13" fmla="*/ 93 h 245"/>
                <a:gd name="T14" fmla="*/ 273 w 454"/>
                <a:gd name="T15" fmla="*/ 81 h 245"/>
                <a:gd name="T16" fmla="*/ 243 w 454"/>
                <a:gd name="T17" fmla="*/ 74 h 245"/>
                <a:gd name="T18" fmla="*/ 228 w 454"/>
                <a:gd name="T19" fmla="*/ 72 h 245"/>
                <a:gd name="T20" fmla="*/ 196 w 454"/>
                <a:gd name="T21" fmla="*/ 76 h 245"/>
                <a:gd name="T22" fmla="*/ 167 w 454"/>
                <a:gd name="T23" fmla="*/ 86 h 245"/>
                <a:gd name="T24" fmla="*/ 141 w 454"/>
                <a:gd name="T25" fmla="*/ 102 h 245"/>
                <a:gd name="T26" fmla="*/ 118 w 454"/>
                <a:gd name="T27" fmla="*/ 123 h 245"/>
                <a:gd name="T28" fmla="*/ 99 w 454"/>
                <a:gd name="T29" fmla="*/ 148 h 245"/>
                <a:gd name="T30" fmla="*/ 85 w 454"/>
                <a:gd name="T31" fmla="*/ 178 h 245"/>
                <a:gd name="T32" fmla="*/ 76 w 454"/>
                <a:gd name="T33" fmla="*/ 210 h 245"/>
                <a:gd name="T34" fmla="*/ 72 w 454"/>
                <a:gd name="T35" fmla="*/ 245 h 245"/>
                <a:gd name="T36" fmla="*/ 0 w 454"/>
                <a:gd name="T37" fmla="*/ 245 h 245"/>
                <a:gd name="T38" fmla="*/ 5 w 454"/>
                <a:gd name="T39" fmla="*/ 196 h 245"/>
                <a:gd name="T40" fmla="*/ 17 w 454"/>
                <a:gd name="T41" fmla="*/ 150 h 245"/>
                <a:gd name="T42" fmla="*/ 38 w 454"/>
                <a:gd name="T43" fmla="*/ 109 h 245"/>
                <a:gd name="T44" fmla="*/ 67 w 454"/>
                <a:gd name="T45" fmla="*/ 71 h 245"/>
                <a:gd name="T46" fmla="*/ 100 w 454"/>
                <a:gd name="T47" fmla="*/ 42 h 245"/>
                <a:gd name="T48" fmla="*/ 139 w 454"/>
                <a:gd name="T49" fmla="*/ 19 h 245"/>
                <a:gd name="T50" fmla="*/ 182 w 454"/>
                <a:gd name="T51" fmla="*/ 5 h 245"/>
                <a:gd name="T52" fmla="*/ 228 w 454"/>
                <a:gd name="T53" fmla="*/ 0 h 245"/>
                <a:gd name="T54" fmla="*/ 251 w 454"/>
                <a:gd name="T55" fmla="*/ 1 h 245"/>
                <a:gd name="T56" fmla="*/ 295 w 454"/>
                <a:gd name="T57" fmla="*/ 11 h 245"/>
                <a:gd name="T58" fmla="*/ 335 w 454"/>
                <a:gd name="T59" fmla="*/ 29 h 245"/>
                <a:gd name="T60" fmla="*/ 371 w 454"/>
                <a:gd name="T61" fmla="*/ 56 h 245"/>
                <a:gd name="T62" fmla="*/ 403 w 454"/>
                <a:gd name="T63" fmla="*/ 89 h 245"/>
                <a:gd name="T64" fmla="*/ 427 w 454"/>
                <a:gd name="T65" fmla="*/ 129 h 245"/>
                <a:gd name="T66" fmla="*/ 445 w 454"/>
                <a:gd name="T67" fmla="*/ 173 h 245"/>
                <a:gd name="T68" fmla="*/ 453 w 454"/>
                <a:gd name="T69" fmla="*/ 220 h 245"/>
                <a:gd name="T70" fmla="*/ 454 w 454"/>
                <a:gd name="T7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4" h="245">
                  <a:moveTo>
                    <a:pt x="454" y="245"/>
                  </a:moveTo>
                  <a:lnTo>
                    <a:pt x="382" y="245"/>
                  </a:ln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98C0EF2-B7ED-4150-A439-3D0826CF1E0A}"/>
                </a:ext>
              </a:extLst>
            </p:cNvPr>
            <p:cNvSpPr>
              <a:spLocks/>
            </p:cNvSpPr>
            <p:nvPr/>
          </p:nvSpPr>
          <p:spPr bwMode="auto">
            <a:xfrm>
              <a:off x="3894138" y="417513"/>
              <a:ext cx="414338" cy="246063"/>
            </a:xfrm>
            <a:custGeom>
              <a:avLst/>
              <a:gdLst>
                <a:gd name="T0" fmla="*/ 709 w 782"/>
                <a:gd name="T1" fmla="*/ 466 h 466"/>
                <a:gd name="T2" fmla="*/ 706 w 782"/>
                <a:gd name="T3" fmla="*/ 403 h 466"/>
                <a:gd name="T4" fmla="*/ 696 w 782"/>
                <a:gd name="T5" fmla="*/ 343 h 466"/>
                <a:gd name="T6" fmla="*/ 680 w 782"/>
                <a:gd name="T7" fmla="*/ 290 h 466"/>
                <a:gd name="T8" fmla="*/ 658 w 782"/>
                <a:gd name="T9" fmla="*/ 239 h 466"/>
                <a:gd name="T10" fmla="*/ 631 w 782"/>
                <a:gd name="T11" fmla="*/ 195 h 466"/>
                <a:gd name="T12" fmla="*/ 598 w 782"/>
                <a:gd name="T13" fmla="*/ 158 h 466"/>
                <a:gd name="T14" fmla="*/ 561 w 782"/>
                <a:gd name="T15" fmla="*/ 126 h 466"/>
                <a:gd name="T16" fmla="*/ 520 w 782"/>
                <a:gd name="T17" fmla="*/ 101 h 466"/>
                <a:gd name="T18" fmla="*/ 475 w 782"/>
                <a:gd name="T19" fmla="*/ 83 h 466"/>
                <a:gd name="T20" fmla="*/ 426 w 782"/>
                <a:gd name="T21" fmla="*/ 74 h 466"/>
                <a:gd name="T22" fmla="*/ 392 w 782"/>
                <a:gd name="T23" fmla="*/ 72 h 466"/>
                <a:gd name="T24" fmla="*/ 337 w 782"/>
                <a:gd name="T25" fmla="*/ 76 h 466"/>
                <a:gd name="T26" fmla="*/ 287 w 782"/>
                <a:gd name="T27" fmla="*/ 86 h 466"/>
                <a:gd name="T28" fmla="*/ 242 w 782"/>
                <a:gd name="T29" fmla="*/ 105 h 466"/>
                <a:gd name="T30" fmla="*/ 201 w 782"/>
                <a:gd name="T31" fmla="*/ 131 h 466"/>
                <a:gd name="T32" fmla="*/ 167 w 782"/>
                <a:gd name="T33" fmla="*/ 162 h 466"/>
                <a:gd name="T34" fmla="*/ 137 w 782"/>
                <a:gd name="T35" fmla="*/ 202 h 466"/>
                <a:gd name="T36" fmla="*/ 113 w 782"/>
                <a:gd name="T37" fmla="*/ 248 h 466"/>
                <a:gd name="T38" fmla="*/ 95 w 782"/>
                <a:gd name="T39" fmla="*/ 299 h 466"/>
                <a:gd name="T40" fmla="*/ 81 w 782"/>
                <a:gd name="T41" fmla="*/ 357 h 466"/>
                <a:gd name="T42" fmla="*/ 74 w 782"/>
                <a:gd name="T43" fmla="*/ 420 h 466"/>
                <a:gd name="T44" fmla="*/ 0 w 782"/>
                <a:gd name="T45" fmla="*/ 466 h 466"/>
                <a:gd name="T46" fmla="*/ 12 w 782"/>
                <a:gd name="T47" fmla="*/ 340 h 466"/>
                <a:gd name="T48" fmla="*/ 27 w 782"/>
                <a:gd name="T49" fmla="*/ 278 h 466"/>
                <a:gd name="T50" fmla="*/ 48 w 782"/>
                <a:gd name="T51" fmla="*/ 220 h 466"/>
                <a:gd name="T52" fmla="*/ 76 w 782"/>
                <a:gd name="T53" fmla="*/ 165 h 466"/>
                <a:gd name="T54" fmla="*/ 113 w 782"/>
                <a:gd name="T55" fmla="*/ 117 h 466"/>
                <a:gd name="T56" fmla="*/ 157 w 782"/>
                <a:gd name="T57" fmla="*/ 75 h 466"/>
                <a:gd name="T58" fmla="*/ 208 w 782"/>
                <a:gd name="T59" fmla="*/ 41 h 466"/>
                <a:gd name="T60" fmla="*/ 269 w 782"/>
                <a:gd name="T61" fmla="*/ 16 h 466"/>
                <a:gd name="T62" fmla="*/ 339 w 782"/>
                <a:gd name="T63" fmla="*/ 2 h 466"/>
                <a:gd name="T64" fmla="*/ 392 w 782"/>
                <a:gd name="T65" fmla="*/ 0 h 466"/>
                <a:gd name="T66" fmla="*/ 454 w 782"/>
                <a:gd name="T67" fmla="*/ 5 h 466"/>
                <a:gd name="T68" fmla="*/ 513 w 782"/>
                <a:gd name="T69" fmla="*/ 19 h 466"/>
                <a:gd name="T70" fmla="*/ 567 w 782"/>
                <a:gd name="T71" fmla="*/ 42 h 466"/>
                <a:gd name="T72" fmla="*/ 616 w 782"/>
                <a:gd name="T73" fmla="*/ 75 h 466"/>
                <a:gd name="T74" fmla="*/ 659 w 782"/>
                <a:gd name="T75" fmla="*/ 115 h 466"/>
                <a:gd name="T76" fmla="*/ 698 w 782"/>
                <a:gd name="T77" fmla="*/ 162 h 466"/>
                <a:gd name="T78" fmla="*/ 729 w 782"/>
                <a:gd name="T79" fmla="*/ 217 h 466"/>
                <a:gd name="T80" fmla="*/ 754 w 782"/>
                <a:gd name="T81" fmla="*/ 278 h 466"/>
                <a:gd name="T82" fmla="*/ 770 w 782"/>
                <a:gd name="T83" fmla="*/ 345 h 466"/>
                <a:gd name="T84" fmla="*/ 781 w 782"/>
                <a:gd name="T85" fmla="*/ 416 h 466"/>
                <a:gd name="T86" fmla="*/ 782 w 782"/>
                <a:gd name="T8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2" h="466">
                  <a:moveTo>
                    <a:pt x="782" y="466"/>
                  </a:moveTo>
                  <a:lnTo>
                    <a:pt x="709" y="466"/>
                  </a:ln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5BF333A1-9638-4015-BD23-E272D39FD242}"/>
                </a:ext>
              </a:extLst>
            </p:cNvPr>
            <p:cNvSpPr>
              <a:spLocks noEditPoints="1"/>
            </p:cNvSpPr>
            <p:nvPr/>
          </p:nvSpPr>
          <p:spPr bwMode="auto">
            <a:xfrm>
              <a:off x="4416425" y="1047750"/>
              <a:ext cx="180975" cy="180975"/>
            </a:xfrm>
            <a:custGeom>
              <a:avLst/>
              <a:gdLst>
                <a:gd name="T0" fmla="*/ 235 w 341"/>
                <a:gd name="T1" fmla="*/ 341 h 341"/>
                <a:gd name="T2" fmla="*/ 215 w 341"/>
                <a:gd name="T3" fmla="*/ 339 h 341"/>
                <a:gd name="T4" fmla="*/ 195 w 341"/>
                <a:gd name="T5" fmla="*/ 333 h 341"/>
                <a:gd name="T6" fmla="*/ 177 w 341"/>
                <a:gd name="T7" fmla="*/ 324 h 341"/>
                <a:gd name="T8" fmla="*/ 160 w 341"/>
                <a:gd name="T9" fmla="*/ 310 h 341"/>
                <a:gd name="T10" fmla="*/ 31 w 341"/>
                <a:gd name="T11" fmla="*/ 181 h 341"/>
                <a:gd name="T12" fmla="*/ 18 w 341"/>
                <a:gd name="T13" fmla="*/ 165 h 341"/>
                <a:gd name="T14" fmla="*/ 7 w 341"/>
                <a:gd name="T15" fmla="*/ 146 h 341"/>
                <a:gd name="T16" fmla="*/ 1 w 341"/>
                <a:gd name="T17" fmla="*/ 127 h 341"/>
                <a:gd name="T18" fmla="*/ 0 w 341"/>
                <a:gd name="T19" fmla="*/ 107 h 341"/>
                <a:gd name="T20" fmla="*/ 1 w 341"/>
                <a:gd name="T21" fmla="*/ 86 h 341"/>
                <a:gd name="T22" fmla="*/ 7 w 341"/>
                <a:gd name="T23" fmla="*/ 66 h 341"/>
                <a:gd name="T24" fmla="*/ 18 w 341"/>
                <a:gd name="T25" fmla="*/ 48 h 341"/>
                <a:gd name="T26" fmla="*/ 31 w 341"/>
                <a:gd name="T27" fmla="*/ 31 h 341"/>
                <a:gd name="T28" fmla="*/ 39 w 341"/>
                <a:gd name="T29" fmla="*/ 24 h 341"/>
                <a:gd name="T30" fmla="*/ 56 w 341"/>
                <a:gd name="T31" fmla="*/ 12 h 341"/>
                <a:gd name="T32" fmla="*/ 75 w 341"/>
                <a:gd name="T33" fmla="*/ 5 h 341"/>
                <a:gd name="T34" fmla="*/ 96 w 341"/>
                <a:gd name="T35" fmla="*/ 0 h 341"/>
                <a:gd name="T36" fmla="*/ 116 w 341"/>
                <a:gd name="T37" fmla="*/ 0 h 341"/>
                <a:gd name="T38" fmla="*/ 136 w 341"/>
                <a:gd name="T39" fmla="*/ 5 h 341"/>
                <a:gd name="T40" fmla="*/ 156 w 341"/>
                <a:gd name="T41" fmla="*/ 12 h 341"/>
                <a:gd name="T42" fmla="*/ 173 w 341"/>
                <a:gd name="T43" fmla="*/ 24 h 341"/>
                <a:gd name="T44" fmla="*/ 310 w 341"/>
                <a:gd name="T45" fmla="*/ 160 h 341"/>
                <a:gd name="T46" fmla="*/ 317 w 341"/>
                <a:gd name="T47" fmla="*/ 169 h 341"/>
                <a:gd name="T48" fmla="*/ 328 w 341"/>
                <a:gd name="T49" fmla="*/ 186 h 341"/>
                <a:gd name="T50" fmla="*/ 337 w 341"/>
                <a:gd name="T51" fmla="*/ 205 h 341"/>
                <a:gd name="T52" fmla="*/ 340 w 341"/>
                <a:gd name="T53" fmla="*/ 225 h 341"/>
                <a:gd name="T54" fmla="*/ 340 w 341"/>
                <a:gd name="T55" fmla="*/ 246 h 341"/>
                <a:gd name="T56" fmla="*/ 337 w 341"/>
                <a:gd name="T57" fmla="*/ 266 h 341"/>
                <a:gd name="T58" fmla="*/ 328 w 341"/>
                <a:gd name="T59" fmla="*/ 284 h 341"/>
                <a:gd name="T60" fmla="*/ 317 w 341"/>
                <a:gd name="T61" fmla="*/ 302 h 341"/>
                <a:gd name="T62" fmla="*/ 310 w 341"/>
                <a:gd name="T63" fmla="*/ 310 h 341"/>
                <a:gd name="T64" fmla="*/ 293 w 341"/>
                <a:gd name="T65" fmla="*/ 324 h 341"/>
                <a:gd name="T66" fmla="*/ 275 w 341"/>
                <a:gd name="T67" fmla="*/ 333 h 341"/>
                <a:gd name="T68" fmla="*/ 255 w 341"/>
                <a:gd name="T69" fmla="*/ 339 h 341"/>
                <a:gd name="T70" fmla="*/ 235 w 341"/>
                <a:gd name="T71" fmla="*/ 341 h 341"/>
                <a:gd name="T72" fmla="*/ 105 w 341"/>
                <a:gd name="T73" fmla="*/ 73 h 341"/>
                <a:gd name="T74" fmla="*/ 99 w 341"/>
                <a:gd name="T75" fmla="*/ 73 h 341"/>
                <a:gd name="T76" fmla="*/ 87 w 341"/>
                <a:gd name="T77" fmla="*/ 79 h 341"/>
                <a:gd name="T78" fmla="*/ 82 w 341"/>
                <a:gd name="T79" fmla="*/ 82 h 341"/>
                <a:gd name="T80" fmla="*/ 75 w 341"/>
                <a:gd name="T81" fmla="*/ 94 h 341"/>
                <a:gd name="T82" fmla="*/ 73 w 341"/>
                <a:gd name="T83" fmla="*/ 107 h 341"/>
                <a:gd name="T84" fmla="*/ 75 w 341"/>
                <a:gd name="T85" fmla="*/ 118 h 341"/>
                <a:gd name="T86" fmla="*/ 82 w 341"/>
                <a:gd name="T87" fmla="*/ 130 h 341"/>
                <a:gd name="T88" fmla="*/ 212 w 341"/>
                <a:gd name="T89" fmla="*/ 259 h 341"/>
                <a:gd name="T90" fmla="*/ 222 w 341"/>
                <a:gd name="T91" fmla="*/ 267 h 341"/>
                <a:gd name="T92" fmla="*/ 235 w 341"/>
                <a:gd name="T93" fmla="*/ 269 h 341"/>
                <a:gd name="T94" fmla="*/ 248 w 341"/>
                <a:gd name="T95" fmla="*/ 267 h 341"/>
                <a:gd name="T96" fmla="*/ 258 w 341"/>
                <a:gd name="T97" fmla="*/ 259 h 341"/>
                <a:gd name="T98" fmla="*/ 263 w 341"/>
                <a:gd name="T99" fmla="*/ 254 h 341"/>
                <a:gd name="T100" fmla="*/ 268 w 341"/>
                <a:gd name="T101" fmla="*/ 242 h 341"/>
                <a:gd name="T102" fmla="*/ 268 w 341"/>
                <a:gd name="T103" fmla="*/ 229 h 341"/>
                <a:gd name="T104" fmla="*/ 263 w 341"/>
                <a:gd name="T105" fmla="*/ 216 h 341"/>
                <a:gd name="T106" fmla="*/ 130 w 341"/>
                <a:gd name="T107" fmla="*/ 82 h 341"/>
                <a:gd name="T108" fmla="*/ 124 w 341"/>
                <a:gd name="T109" fmla="*/ 79 h 341"/>
                <a:gd name="T110" fmla="*/ 112 w 341"/>
                <a:gd name="T111" fmla="*/ 73 h 341"/>
                <a:gd name="T112" fmla="*/ 105 w 341"/>
                <a:gd name="T113" fmla="*/ 7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10" y="310"/>
                  </a:lnTo>
                  <a:lnTo>
                    <a:pt x="301" y="318"/>
                  </a:lnTo>
                  <a:lnTo>
                    <a:pt x="293" y="324"/>
                  </a:lnTo>
                  <a:lnTo>
                    <a:pt x="284" y="329"/>
                  </a:lnTo>
                  <a:lnTo>
                    <a:pt x="275" y="333"/>
                  </a:lnTo>
                  <a:lnTo>
                    <a:pt x="265" y="337"/>
                  </a:lnTo>
                  <a:lnTo>
                    <a:pt x="255" y="339"/>
                  </a:lnTo>
                  <a:lnTo>
                    <a:pt x="245" y="340"/>
                  </a:lnTo>
                  <a:lnTo>
                    <a:pt x="235" y="341"/>
                  </a:lnTo>
                  <a:lnTo>
                    <a:pt x="235" y="341"/>
                  </a:lnTo>
                  <a:close/>
                  <a:moveTo>
                    <a:pt x="105" y="73"/>
                  </a:moveTo>
                  <a:lnTo>
                    <a:pt x="105" y="73"/>
                  </a:lnTo>
                  <a:lnTo>
                    <a:pt x="99" y="73"/>
                  </a:lnTo>
                  <a:lnTo>
                    <a:pt x="92" y="75"/>
                  </a:lnTo>
                  <a:lnTo>
                    <a:pt x="87" y="79"/>
                  </a:lnTo>
                  <a:lnTo>
                    <a:pt x="82" y="82"/>
                  </a:lnTo>
                  <a:lnTo>
                    <a:pt x="82" y="82"/>
                  </a:lnTo>
                  <a:lnTo>
                    <a:pt x="77" y="88"/>
                  </a:lnTo>
                  <a:lnTo>
                    <a:pt x="75" y="94"/>
                  </a:lnTo>
                  <a:lnTo>
                    <a:pt x="73" y="100"/>
                  </a:lnTo>
                  <a:lnTo>
                    <a:pt x="73" y="107"/>
                  </a:lnTo>
                  <a:lnTo>
                    <a:pt x="73" y="113"/>
                  </a:lnTo>
                  <a:lnTo>
                    <a:pt x="75" y="118"/>
                  </a:lnTo>
                  <a:lnTo>
                    <a:pt x="77" y="124"/>
                  </a:lnTo>
                  <a:lnTo>
                    <a:pt x="82" y="130"/>
                  </a:lnTo>
                  <a:lnTo>
                    <a:pt x="212" y="259"/>
                  </a:lnTo>
                  <a:lnTo>
                    <a:pt x="212" y="259"/>
                  </a:lnTo>
                  <a:lnTo>
                    <a:pt x="216" y="263"/>
                  </a:lnTo>
                  <a:lnTo>
                    <a:pt x="222" y="267"/>
                  </a:lnTo>
                  <a:lnTo>
                    <a:pt x="228" y="268"/>
                  </a:lnTo>
                  <a:lnTo>
                    <a:pt x="235" y="269"/>
                  </a:lnTo>
                  <a:lnTo>
                    <a:pt x="241" y="268"/>
                  </a:lnTo>
                  <a:lnTo>
                    <a:pt x="248" y="267"/>
                  </a:lnTo>
                  <a:lnTo>
                    <a:pt x="254" y="263"/>
                  </a:lnTo>
                  <a:lnTo>
                    <a:pt x="258" y="259"/>
                  </a:lnTo>
                  <a:lnTo>
                    <a:pt x="258" y="259"/>
                  </a:lnTo>
                  <a:lnTo>
                    <a:pt x="263" y="254"/>
                  </a:lnTo>
                  <a:lnTo>
                    <a:pt x="265" y="248"/>
                  </a:lnTo>
                  <a:lnTo>
                    <a:pt x="268" y="242"/>
                  </a:lnTo>
                  <a:lnTo>
                    <a:pt x="269" y="235"/>
                  </a:lnTo>
                  <a:lnTo>
                    <a:pt x="268" y="229"/>
                  </a:lnTo>
                  <a:lnTo>
                    <a:pt x="265" y="222"/>
                  </a:lnTo>
                  <a:lnTo>
                    <a:pt x="263" y="216"/>
                  </a:lnTo>
                  <a:lnTo>
                    <a:pt x="258" y="212"/>
                  </a:lnTo>
                  <a:lnTo>
                    <a:pt x="130" y="82"/>
                  </a:lnTo>
                  <a:lnTo>
                    <a:pt x="130" y="82"/>
                  </a:lnTo>
                  <a:lnTo>
                    <a:pt x="124" y="79"/>
                  </a:lnTo>
                  <a:lnTo>
                    <a:pt x="118" y="75"/>
                  </a:lnTo>
                  <a:lnTo>
                    <a:pt x="112" y="73"/>
                  </a:lnTo>
                  <a:lnTo>
                    <a:pt x="105"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42">
            <a:extLst>
              <a:ext uri="{FF2B5EF4-FFF2-40B4-BE49-F238E27FC236}">
                <a16:creationId xmlns:a16="http://schemas.microsoft.com/office/drawing/2014/main" id="{C293A989-E378-41EE-817A-89A9891569D6}"/>
              </a:ext>
            </a:extLst>
          </p:cNvPr>
          <p:cNvGrpSpPr/>
          <p:nvPr/>
        </p:nvGrpSpPr>
        <p:grpSpPr>
          <a:xfrm>
            <a:off x="1866376" y="1967646"/>
            <a:ext cx="279133" cy="528795"/>
            <a:chOff x="5426075" y="292100"/>
            <a:chExt cx="796925" cy="1509713"/>
          </a:xfrm>
        </p:grpSpPr>
        <p:sp>
          <p:nvSpPr>
            <p:cNvPr id="34" name="Freeform 21">
              <a:extLst>
                <a:ext uri="{FF2B5EF4-FFF2-40B4-BE49-F238E27FC236}">
                  <a16:creationId xmlns:a16="http://schemas.microsoft.com/office/drawing/2014/main" id="{B188DFD4-BA4D-48AE-BEAC-0CEB93BB3B22}"/>
                </a:ext>
              </a:extLst>
            </p:cNvPr>
            <p:cNvSpPr>
              <a:spLocks noEditPoints="1"/>
            </p:cNvSpPr>
            <p:nvPr/>
          </p:nvSpPr>
          <p:spPr bwMode="auto">
            <a:xfrm>
              <a:off x="5426075" y="769938"/>
              <a:ext cx="796925" cy="922338"/>
            </a:xfrm>
            <a:custGeom>
              <a:avLst/>
              <a:gdLst>
                <a:gd name="T0" fmla="*/ 275 w 1504"/>
                <a:gd name="T1" fmla="*/ 1742 h 1742"/>
                <a:gd name="T2" fmla="*/ 220 w 1504"/>
                <a:gd name="T3" fmla="*/ 1738 h 1742"/>
                <a:gd name="T4" fmla="*/ 144 w 1504"/>
                <a:gd name="T5" fmla="*/ 1709 h 1742"/>
                <a:gd name="T6" fmla="*/ 81 w 1504"/>
                <a:gd name="T7" fmla="*/ 1663 h 1742"/>
                <a:gd name="T8" fmla="*/ 33 w 1504"/>
                <a:gd name="T9" fmla="*/ 1600 h 1742"/>
                <a:gd name="T10" fmla="*/ 5 w 1504"/>
                <a:gd name="T11" fmla="*/ 1524 h 1742"/>
                <a:gd name="T12" fmla="*/ 0 w 1504"/>
                <a:gd name="T13" fmla="*/ 1469 h 1742"/>
                <a:gd name="T14" fmla="*/ 0 w 1504"/>
                <a:gd name="T15" fmla="*/ 259 h 1742"/>
                <a:gd name="T16" fmla="*/ 12 w 1504"/>
                <a:gd name="T17" fmla="*/ 192 h 1742"/>
                <a:gd name="T18" fmla="*/ 47 w 1504"/>
                <a:gd name="T19" fmla="*/ 121 h 1742"/>
                <a:gd name="T20" fmla="*/ 100 w 1504"/>
                <a:gd name="T21" fmla="*/ 63 h 1742"/>
                <a:gd name="T22" fmla="*/ 168 w 1504"/>
                <a:gd name="T23" fmla="*/ 22 h 1742"/>
                <a:gd name="T24" fmla="*/ 247 w 1504"/>
                <a:gd name="T25" fmla="*/ 1 h 1742"/>
                <a:gd name="T26" fmla="*/ 1229 w 1504"/>
                <a:gd name="T27" fmla="*/ 0 h 1742"/>
                <a:gd name="T28" fmla="*/ 1257 w 1504"/>
                <a:gd name="T29" fmla="*/ 1 h 1742"/>
                <a:gd name="T30" fmla="*/ 1336 w 1504"/>
                <a:gd name="T31" fmla="*/ 22 h 1742"/>
                <a:gd name="T32" fmla="*/ 1404 w 1504"/>
                <a:gd name="T33" fmla="*/ 63 h 1742"/>
                <a:gd name="T34" fmla="*/ 1457 w 1504"/>
                <a:gd name="T35" fmla="*/ 121 h 1742"/>
                <a:gd name="T36" fmla="*/ 1492 w 1504"/>
                <a:gd name="T37" fmla="*/ 192 h 1742"/>
                <a:gd name="T38" fmla="*/ 1503 w 1504"/>
                <a:gd name="T39" fmla="*/ 259 h 1742"/>
                <a:gd name="T40" fmla="*/ 1504 w 1504"/>
                <a:gd name="T41" fmla="*/ 1469 h 1742"/>
                <a:gd name="T42" fmla="*/ 1499 w 1504"/>
                <a:gd name="T43" fmla="*/ 1524 h 1742"/>
                <a:gd name="T44" fmla="*/ 1471 w 1504"/>
                <a:gd name="T45" fmla="*/ 1600 h 1742"/>
                <a:gd name="T46" fmla="*/ 1424 w 1504"/>
                <a:gd name="T47" fmla="*/ 1663 h 1742"/>
                <a:gd name="T48" fmla="*/ 1360 w 1504"/>
                <a:gd name="T49" fmla="*/ 1709 h 1742"/>
                <a:gd name="T50" fmla="*/ 1285 w 1504"/>
                <a:gd name="T51" fmla="*/ 1738 h 1742"/>
                <a:gd name="T52" fmla="*/ 1229 w 1504"/>
                <a:gd name="T53" fmla="*/ 1742 h 1742"/>
                <a:gd name="T54" fmla="*/ 275 w 1504"/>
                <a:gd name="T55" fmla="*/ 72 h 1742"/>
                <a:gd name="T56" fmla="*/ 215 w 1504"/>
                <a:gd name="T57" fmla="*/ 81 h 1742"/>
                <a:gd name="T58" fmla="*/ 161 w 1504"/>
                <a:gd name="T59" fmla="*/ 107 h 1742"/>
                <a:gd name="T60" fmla="*/ 118 w 1504"/>
                <a:gd name="T61" fmla="*/ 146 h 1742"/>
                <a:gd name="T62" fmla="*/ 88 w 1504"/>
                <a:gd name="T63" fmla="*/ 195 h 1742"/>
                <a:gd name="T64" fmla="*/ 74 w 1504"/>
                <a:gd name="T65" fmla="*/ 253 h 1742"/>
                <a:gd name="T66" fmla="*/ 73 w 1504"/>
                <a:gd name="T67" fmla="*/ 1469 h 1742"/>
                <a:gd name="T68" fmla="*/ 82 w 1504"/>
                <a:gd name="T69" fmla="*/ 1528 h 1742"/>
                <a:gd name="T70" fmla="*/ 107 w 1504"/>
                <a:gd name="T71" fmla="*/ 1581 h 1742"/>
                <a:gd name="T72" fmla="*/ 146 w 1504"/>
                <a:gd name="T73" fmla="*/ 1624 h 1742"/>
                <a:gd name="T74" fmla="*/ 197 w 1504"/>
                <a:gd name="T75" fmla="*/ 1655 h 1742"/>
                <a:gd name="T76" fmla="*/ 254 w 1504"/>
                <a:gd name="T77" fmla="*/ 1670 h 1742"/>
                <a:gd name="T78" fmla="*/ 1229 w 1504"/>
                <a:gd name="T79" fmla="*/ 1670 h 1742"/>
                <a:gd name="T80" fmla="*/ 1290 w 1504"/>
                <a:gd name="T81" fmla="*/ 1662 h 1742"/>
                <a:gd name="T82" fmla="*/ 1342 w 1504"/>
                <a:gd name="T83" fmla="*/ 1636 h 1742"/>
                <a:gd name="T84" fmla="*/ 1385 w 1504"/>
                <a:gd name="T85" fmla="*/ 1597 h 1742"/>
                <a:gd name="T86" fmla="*/ 1416 w 1504"/>
                <a:gd name="T87" fmla="*/ 1547 h 1742"/>
                <a:gd name="T88" fmla="*/ 1431 w 1504"/>
                <a:gd name="T89" fmla="*/ 1490 h 1742"/>
                <a:gd name="T90" fmla="*/ 1432 w 1504"/>
                <a:gd name="T91" fmla="*/ 273 h 1742"/>
                <a:gd name="T92" fmla="*/ 1423 w 1504"/>
                <a:gd name="T93" fmla="*/ 213 h 1742"/>
                <a:gd name="T94" fmla="*/ 1397 w 1504"/>
                <a:gd name="T95" fmla="*/ 161 h 1742"/>
                <a:gd name="T96" fmla="*/ 1357 w 1504"/>
                <a:gd name="T97" fmla="*/ 119 h 1742"/>
                <a:gd name="T98" fmla="*/ 1308 w 1504"/>
                <a:gd name="T99" fmla="*/ 89 h 1742"/>
                <a:gd name="T100" fmla="*/ 1250 w 1504"/>
                <a:gd name="T101" fmla="*/ 73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4" h="1742">
                  <a:moveTo>
                    <a:pt x="1229" y="1742"/>
                  </a:moveTo>
                  <a:lnTo>
                    <a:pt x="275" y="1742"/>
                  </a:ln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5DDC87B3-8B92-4DD5-9940-21AEF0916440}"/>
                </a:ext>
              </a:extLst>
            </p:cNvPr>
            <p:cNvSpPr>
              <a:spLocks/>
            </p:cNvSpPr>
            <p:nvPr/>
          </p:nvSpPr>
          <p:spPr bwMode="auto">
            <a:xfrm>
              <a:off x="5532438" y="1673225"/>
              <a:ext cx="166688" cy="128588"/>
            </a:xfrm>
            <a:custGeom>
              <a:avLst/>
              <a:gdLst>
                <a:gd name="T0" fmla="*/ 158 w 316"/>
                <a:gd name="T1" fmla="*/ 244 h 244"/>
                <a:gd name="T2" fmla="*/ 126 w 316"/>
                <a:gd name="T3" fmla="*/ 241 h 244"/>
                <a:gd name="T4" fmla="*/ 97 w 316"/>
                <a:gd name="T5" fmla="*/ 231 h 244"/>
                <a:gd name="T6" fmla="*/ 70 w 316"/>
                <a:gd name="T7" fmla="*/ 217 h 244"/>
                <a:gd name="T8" fmla="*/ 47 w 316"/>
                <a:gd name="T9" fmla="*/ 197 h 244"/>
                <a:gd name="T10" fmla="*/ 27 w 316"/>
                <a:gd name="T11" fmla="*/ 174 h 244"/>
                <a:gd name="T12" fmla="*/ 13 w 316"/>
                <a:gd name="T13" fmla="*/ 147 h 244"/>
                <a:gd name="T14" fmla="*/ 4 w 316"/>
                <a:gd name="T15" fmla="*/ 118 h 244"/>
                <a:gd name="T16" fmla="*/ 0 w 316"/>
                <a:gd name="T17" fmla="*/ 86 h 244"/>
                <a:gd name="T18" fmla="*/ 72 w 316"/>
                <a:gd name="T19" fmla="*/ 0 h 244"/>
                <a:gd name="T20" fmla="*/ 72 w 316"/>
                <a:gd name="T21" fmla="*/ 86 h 244"/>
                <a:gd name="T22" fmla="*/ 75 w 316"/>
                <a:gd name="T23" fmla="*/ 104 h 244"/>
                <a:gd name="T24" fmla="*/ 79 w 316"/>
                <a:gd name="T25" fmla="*/ 119 h 244"/>
                <a:gd name="T26" fmla="*/ 88 w 316"/>
                <a:gd name="T27" fmla="*/ 134 h 244"/>
                <a:gd name="T28" fmla="*/ 98 w 316"/>
                <a:gd name="T29" fmla="*/ 147 h 244"/>
                <a:gd name="T30" fmla="*/ 111 w 316"/>
                <a:gd name="T31" fmla="*/ 156 h 244"/>
                <a:gd name="T32" fmla="*/ 125 w 316"/>
                <a:gd name="T33" fmla="*/ 165 h 244"/>
                <a:gd name="T34" fmla="*/ 141 w 316"/>
                <a:gd name="T35" fmla="*/ 170 h 244"/>
                <a:gd name="T36" fmla="*/ 158 w 316"/>
                <a:gd name="T37" fmla="*/ 172 h 244"/>
                <a:gd name="T38" fmla="*/ 167 w 316"/>
                <a:gd name="T39" fmla="*/ 172 h 244"/>
                <a:gd name="T40" fmla="*/ 183 w 316"/>
                <a:gd name="T41" fmla="*/ 168 h 244"/>
                <a:gd name="T42" fmla="*/ 199 w 316"/>
                <a:gd name="T43" fmla="*/ 161 h 244"/>
                <a:gd name="T44" fmla="*/ 213 w 316"/>
                <a:gd name="T45" fmla="*/ 152 h 244"/>
                <a:gd name="T46" fmla="*/ 224 w 316"/>
                <a:gd name="T47" fmla="*/ 140 h 244"/>
                <a:gd name="T48" fmla="*/ 234 w 316"/>
                <a:gd name="T49" fmla="*/ 127 h 244"/>
                <a:gd name="T50" fmla="*/ 239 w 316"/>
                <a:gd name="T51" fmla="*/ 112 h 244"/>
                <a:gd name="T52" fmla="*/ 243 w 316"/>
                <a:gd name="T53" fmla="*/ 95 h 244"/>
                <a:gd name="T54" fmla="*/ 244 w 316"/>
                <a:gd name="T55" fmla="*/ 0 h 244"/>
                <a:gd name="T56" fmla="*/ 316 w 316"/>
                <a:gd name="T57" fmla="*/ 86 h 244"/>
                <a:gd name="T58" fmla="*/ 315 w 316"/>
                <a:gd name="T59" fmla="*/ 103 h 244"/>
                <a:gd name="T60" fmla="*/ 309 w 316"/>
                <a:gd name="T61" fmla="*/ 133 h 244"/>
                <a:gd name="T62" fmla="*/ 297 w 316"/>
                <a:gd name="T63" fmla="*/ 161 h 244"/>
                <a:gd name="T64" fmla="*/ 280 w 316"/>
                <a:gd name="T65" fmla="*/ 187 h 244"/>
                <a:gd name="T66" fmla="*/ 258 w 316"/>
                <a:gd name="T67" fmla="*/ 208 h 244"/>
                <a:gd name="T68" fmla="*/ 234 w 316"/>
                <a:gd name="T69" fmla="*/ 225 h 244"/>
                <a:gd name="T70" fmla="*/ 206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B5981FBE-34A2-4FDD-B699-671D9A10E121}"/>
                </a:ext>
              </a:extLst>
            </p:cNvPr>
            <p:cNvSpPr>
              <a:spLocks/>
            </p:cNvSpPr>
            <p:nvPr/>
          </p:nvSpPr>
          <p:spPr bwMode="auto">
            <a:xfrm>
              <a:off x="5949950" y="1673225"/>
              <a:ext cx="166688" cy="128588"/>
            </a:xfrm>
            <a:custGeom>
              <a:avLst/>
              <a:gdLst>
                <a:gd name="T0" fmla="*/ 158 w 316"/>
                <a:gd name="T1" fmla="*/ 244 h 244"/>
                <a:gd name="T2" fmla="*/ 126 w 316"/>
                <a:gd name="T3" fmla="*/ 241 h 244"/>
                <a:gd name="T4" fmla="*/ 96 w 316"/>
                <a:gd name="T5" fmla="*/ 231 h 244"/>
                <a:gd name="T6" fmla="*/ 69 w 316"/>
                <a:gd name="T7" fmla="*/ 217 h 244"/>
                <a:gd name="T8" fmla="*/ 46 w 316"/>
                <a:gd name="T9" fmla="*/ 197 h 244"/>
                <a:gd name="T10" fmla="*/ 27 w 316"/>
                <a:gd name="T11" fmla="*/ 174 h 244"/>
                <a:gd name="T12" fmla="*/ 12 w 316"/>
                <a:gd name="T13" fmla="*/ 147 h 244"/>
                <a:gd name="T14" fmla="*/ 3 w 316"/>
                <a:gd name="T15" fmla="*/ 118 h 244"/>
                <a:gd name="T16" fmla="*/ 0 w 316"/>
                <a:gd name="T17" fmla="*/ 86 h 244"/>
                <a:gd name="T18" fmla="*/ 73 w 316"/>
                <a:gd name="T19" fmla="*/ 0 h 244"/>
                <a:gd name="T20" fmla="*/ 73 w 316"/>
                <a:gd name="T21" fmla="*/ 86 h 244"/>
                <a:gd name="T22" fmla="*/ 74 w 316"/>
                <a:gd name="T23" fmla="*/ 104 h 244"/>
                <a:gd name="T24" fmla="*/ 78 w 316"/>
                <a:gd name="T25" fmla="*/ 119 h 244"/>
                <a:gd name="T26" fmla="*/ 87 w 316"/>
                <a:gd name="T27" fmla="*/ 134 h 244"/>
                <a:gd name="T28" fmla="*/ 97 w 316"/>
                <a:gd name="T29" fmla="*/ 147 h 244"/>
                <a:gd name="T30" fmla="*/ 110 w 316"/>
                <a:gd name="T31" fmla="*/ 156 h 244"/>
                <a:gd name="T32" fmla="*/ 124 w 316"/>
                <a:gd name="T33" fmla="*/ 165 h 244"/>
                <a:gd name="T34" fmla="*/ 140 w 316"/>
                <a:gd name="T35" fmla="*/ 170 h 244"/>
                <a:gd name="T36" fmla="*/ 158 w 316"/>
                <a:gd name="T37" fmla="*/ 172 h 244"/>
                <a:gd name="T38" fmla="*/ 166 w 316"/>
                <a:gd name="T39" fmla="*/ 172 h 244"/>
                <a:gd name="T40" fmla="*/ 184 w 316"/>
                <a:gd name="T41" fmla="*/ 168 h 244"/>
                <a:gd name="T42" fmla="*/ 199 w 316"/>
                <a:gd name="T43" fmla="*/ 161 h 244"/>
                <a:gd name="T44" fmla="*/ 212 w 316"/>
                <a:gd name="T45" fmla="*/ 152 h 244"/>
                <a:gd name="T46" fmla="*/ 223 w 316"/>
                <a:gd name="T47" fmla="*/ 140 h 244"/>
                <a:gd name="T48" fmla="*/ 233 w 316"/>
                <a:gd name="T49" fmla="*/ 127 h 244"/>
                <a:gd name="T50" fmla="*/ 240 w 316"/>
                <a:gd name="T51" fmla="*/ 112 h 244"/>
                <a:gd name="T52" fmla="*/ 243 w 316"/>
                <a:gd name="T53" fmla="*/ 95 h 244"/>
                <a:gd name="T54" fmla="*/ 243 w 316"/>
                <a:gd name="T55" fmla="*/ 0 h 244"/>
                <a:gd name="T56" fmla="*/ 316 w 316"/>
                <a:gd name="T57" fmla="*/ 86 h 244"/>
                <a:gd name="T58" fmla="*/ 314 w 316"/>
                <a:gd name="T59" fmla="*/ 103 h 244"/>
                <a:gd name="T60" fmla="*/ 309 w 316"/>
                <a:gd name="T61" fmla="*/ 133 h 244"/>
                <a:gd name="T62" fmla="*/ 297 w 316"/>
                <a:gd name="T63" fmla="*/ 161 h 244"/>
                <a:gd name="T64" fmla="*/ 279 w 316"/>
                <a:gd name="T65" fmla="*/ 187 h 244"/>
                <a:gd name="T66" fmla="*/ 258 w 316"/>
                <a:gd name="T67" fmla="*/ 208 h 244"/>
                <a:gd name="T68" fmla="*/ 233 w 316"/>
                <a:gd name="T69" fmla="*/ 225 h 244"/>
                <a:gd name="T70" fmla="*/ 205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a:extLst>
                <a:ext uri="{FF2B5EF4-FFF2-40B4-BE49-F238E27FC236}">
                  <a16:creationId xmlns:a16="http://schemas.microsoft.com/office/drawing/2014/main" id="{E0765847-9062-49B2-8D9A-53C6E4124D2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a:extLst>
                <a:ext uri="{FF2B5EF4-FFF2-40B4-BE49-F238E27FC236}">
                  <a16:creationId xmlns:a16="http://schemas.microsoft.com/office/drawing/2014/main" id="{E298134F-382F-44AB-84D8-9C526B2EF20A}"/>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a:extLst>
                <a:ext uri="{FF2B5EF4-FFF2-40B4-BE49-F238E27FC236}">
                  <a16:creationId xmlns:a16="http://schemas.microsoft.com/office/drawing/2014/main" id="{C1E44429-BC36-49BA-9500-7CD4EF55DF4D}"/>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a:extLst>
                <a:ext uri="{FF2B5EF4-FFF2-40B4-BE49-F238E27FC236}">
                  <a16:creationId xmlns:a16="http://schemas.microsoft.com/office/drawing/2014/main" id="{3BC65C16-25C4-4079-991D-49BB517C5838}"/>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8">
              <a:extLst>
                <a:ext uri="{FF2B5EF4-FFF2-40B4-BE49-F238E27FC236}">
                  <a16:creationId xmlns:a16="http://schemas.microsoft.com/office/drawing/2014/main" id="{514AE284-4DF0-4028-A42C-B006099E9D1C}"/>
                </a:ext>
              </a:extLst>
            </p:cNvPr>
            <p:cNvSpPr>
              <a:spLocks noEditPoints="1"/>
            </p:cNvSpPr>
            <p:nvPr/>
          </p:nvSpPr>
          <p:spPr bwMode="auto">
            <a:xfrm>
              <a:off x="5621338" y="292100"/>
              <a:ext cx="407988" cy="139700"/>
            </a:xfrm>
            <a:custGeom>
              <a:avLst/>
              <a:gdLst>
                <a:gd name="T0" fmla="*/ 89 w 771"/>
                <a:gd name="T1" fmla="*/ 263 h 263"/>
                <a:gd name="T2" fmla="*/ 79 w 771"/>
                <a:gd name="T3" fmla="*/ 263 h 263"/>
                <a:gd name="T4" fmla="*/ 62 w 771"/>
                <a:gd name="T5" fmla="*/ 259 h 263"/>
                <a:gd name="T6" fmla="*/ 47 w 771"/>
                <a:gd name="T7" fmla="*/ 252 h 263"/>
                <a:gd name="T8" fmla="*/ 32 w 771"/>
                <a:gd name="T9" fmla="*/ 243 h 263"/>
                <a:gd name="T10" fmla="*/ 20 w 771"/>
                <a:gd name="T11" fmla="*/ 230 h 263"/>
                <a:gd name="T12" fmla="*/ 11 w 771"/>
                <a:gd name="T13" fmla="*/ 216 h 263"/>
                <a:gd name="T14" fmla="*/ 4 w 771"/>
                <a:gd name="T15" fmla="*/ 200 h 263"/>
                <a:gd name="T16" fmla="*/ 0 w 771"/>
                <a:gd name="T17" fmla="*/ 182 h 263"/>
                <a:gd name="T18" fmla="*/ 0 w 771"/>
                <a:gd name="T19" fmla="*/ 90 h 263"/>
                <a:gd name="T20" fmla="*/ 0 w 771"/>
                <a:gd name="T21" fmla="*/ 81 h 263"/>
                <a:gd name="T22" fmla="*/ 4 w 771"/>
                <a:gd name="T23" fmla="*/ 63 h 263"/>
                <a:gd name="T24" fmla="*/ 11 w 771"/>
                <a:gd name="T25" fmla="*/ 47 h 263"/>
                <a:gd name="T26" fmla="*/ 20 w 771"/>
                <a:gd name="T27" fmla="*/ 33 h 263"/>
                <a:gd name="T28" fmla="*/ 32 w 771"/>
                <a:gd name="T29" fmla="*/ 20 h 263"/>
                <a:gd name="T30" fmla="*/ 47 w 771"/>
                <a:gd name="T31" fmla="*/ 11 h 263"/>
                <a:gd name="T32" fmla="*/ 62 w 771"/>
                <a:gd name="T33" fmla="*/ 4 h 263"/>
                <a:gd name="T34" fmla="*/ 79 w 771"/>
                <a:gd name="T35" fmla="*/ 0 h 263"/>
                <a:gd name="T36" fmla="*/ 681 w 771"/>
                <a:gd name="T37" fmla="*/ 0 h 263"/>
                <a:gd name="T38" fmla="*/ 690 w 771"/>
                <a:gd name="T39" fmla="*/ 0 h 263"/>
                <a:gd name="T40" fmla="*/ 708 w 771"/>
                <a:gd name="T41" fmla="*/ 4 h 263"/>
                <a:gd name="T42" fmla="*/ 724 w 771"/>
                <a:gd name="T43" fmla="*/ 11 h 263"/>
                <a:gd name="T44" fmla="*/ 738 w 771"/>
                <a:gd name="T45" fmla="*/ 20 h 263"/>
                <a:gd name="T46" fmla="*/ 750 w 771"/>
                <a:gd name="T47" fmla="*/ 33 h 263"/>
                <a:gd name="T48" fmla="*/ 759 w 771"/>
                <a:gd name="T49" fmla="*/ 47 h 263"/>
                <a:gd name="T50" fmla="*/ 766 w 771"/>
                <a:gd name="T51" fmla="*/ 63 h 263"/>
                <a:gd name="T52" fmla="*/ 770 w 771"/>
                <a:gd name="T53" fmla="*/ 81 h 263"/>
                <a:gd name="T54" fmla="*/ 771 w 771"/>
                <a:gd name="T55" fmla="*/ 174 h 263"/>
                <a:gd name="T56" fmla="*/ 770 w 771"/>
                <a:gd name="T57" fmla="*/ 182 h 263"/>
                <a:gd name="T58" fmla="*/ 766 w 771"/>
                <a:gd name="T59" fmla="*/ 200 h 263"/>
                <a:gd name="T60" fmla="*/ 759 w 771"/>
                <a:gd name="T61" fmla="*/ 216 h 263"/>
                <a:gd name="T62" fmla="*/ 750 w 771"/>
                <a:gd name="T63" fmla="*/ 230 h 263"/>
                <a:gd name="T64" fmla="*/ 738 w 771"/>
                <a:gd name="T65" fmla="*/ 243 h 263"/>
                <a:gd name="T66" fmla="*/ 724 w 771"/>
                <a:gd name="T67" fmla="*/ 252 h 263"/>
                <a:gd name="T68" fmla="*/ 708 w 771"/>
                <a:gd name="T69" fmla="*/ 259 h 263"/>
                <a:gd name="T70" fmla="*/ 690 w 771"/>
                <a:gd name="T71" fmla="*/ 263 h 263"/>
                <a:gd name="T72" fmla="*/ 681 w 771"/>
                <a:gd name="T73" fmla="*/ 263 h 263"/>
                <a:gd name="T74" fmla="*/ 89 w 771"/>
                <a:gd name="T75" fmla="*/ 72 h 263"/>
                <a:gd name="T76" fmla="*/ 77 w 771"/>
                <a:gd name="T77" fmla="*/ 77 h 263"/>
                <a:gd name="T78" fmla="*/ 72 w 771"/>
                <a:gd name="T79" fmla="*/ 90 h 263"/>
                <a:gd name="T80" fmla="*/ 72 w 771"/>
                <a:gd name="T81" fmla="*/ 174 h 263"/>
                <a:gd name="T82" fmla="*/ 77 w 771"/>
                <a:gd name="T83" fmla="*/ 186 h 263"/>
                <a:gd name="T84" fmla="*/ 89 w 771"/>
                <a:gd name="T85" fmla="*/ 190 h 263"/>
                <a:gd name="T86" fmla="*/ 681 w 771"/>
                <a:gd name="T87" fmla="*/ 190 h 263"/>
                <a:gd name="T88" fmla="*/ 692 w 771"/>
                <a:gd name="T89" fmla="*/ 186 h 263"/>
                <a:gd name="T90" fmla="*/ 698 w 771"/>
                <a:gd name="T91" fmla="*/ 174 h 263"/>
                <a:gd name="T92" fmla="*/ 698 w 771"/>
                <a:gd name="T93" fmla="*/ 90 h 263"/>
                <a:gd name="T94" fmla="*/ 692 w 771"/>
                <a:gd name="T95" fmla="*/ 77 h 263"/>
                <a:gd name="T96" fmla="*/ 681 w 771"/>
                <a:gd name="T97" fmla="*/ 7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263">
                  <a:moveTo>
                    <a:pt x="681" y="263"/>
                  </a:moveTo>
                  <a:lnTo>
                    <a:pt x="89" y="263"/>
                  </a:ln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lnTo>
                    <a:pt x="681" y="263"/>
                  </a:lnTo>
                  <a:close/>
                  <a:moveTo>
                    <a:pt x="89" y="72"/>
                  </a:moveTo>
                  <a:lnTo>
                    <a:pt x="89" y="72"/>
                  </a:lnTo>
                  <a:lnTo>
                    <a:pt x="83" y="74"/>
                  </a:lnTo>
                  <a:lnTo>
                    <a:pt x="77" y="77"/>
                  </a:lnTo>
                  <a:lnTo>
                    <a:pt x="74" y="83"/>
                  </a:lnTo>
                  <a:lnTo>
                    <a:pt x="72" y="90"/>
                  </a:lnTo>
                  <a:lnTo>
                    <a:pt x="72" y="174"/>
                  </a:lnTo>
                  <a:lnTo>
                    <a:pt x="72" y="174"/>
                  </a:lnTo>
                  <a:lnTo>
                    <a:pt x="74" y="180"/>
                  </a:lnTo>
                  <a:lnTo>
                    <a:pt x="77" y="186"/>
                  </a:lnTo>
                  <a:lnTo>
                    <a:pt x="83" y="189"/>
                  </a:lnTo>
                  <a:lnTo>
                    <a:pt x="89" y="190"/>
                  </a:lnTo>
                  <a:lnTo>
                    <a:pt x="681" y="190"/>
                  </a:lnTo>
                  <a:lnTo>
                    <a:pt x="681" y="190"/>
                  </a:lnTo>
                  <a:lnTo>
                    <a:pt x="688" y="189"/>
                  </a:lnTo>
                  <a:lnTo>
                    <a:pt x="692" y="186"/>
                  </a:lnTo>
                  <a:lnTo>
                    <a:pt x="697" y="180"/>
                  </a:lnTo>
                  <a:lnTo>
                    <a:pt x="698" y="174"/>
                  </a:lnTo>
                  <a:lnTo>
                    <a:pt x="698" y="90"/>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a:extLst>
                <a:ext uri="{FF2B5EF4-FFF2-40B4-BE49-F238E27FC236}">
                  <a16:creationId xmlns:a16="http://schemas.microsoft.com/office/drawing/2014/main" id="{B4E1D3B9-8409-4781-8084-903E12E9E4A2}"/>
                </a:ext>
              </a:extLst>
            </p:cNvPr>
            <p:cNvSpPr>
              <a:spLocks/>
            </p:cNvSpPr>
            <p:nvPr/>
          </p:nvSpPr>
          <p:spPr bwMode="auto">
            <a:xfrm>
              <a:off x="5581650" y="939800"/>
              <a:ext cx="38100" cy="582613"/>
            </a:xfrm>
            <a:custGeom>
              <a:avLst/>
              <a:gdLst>
                <a:gd name="T0" fmla="*/ 37 w 73"/>
                <a:gd name="T1" fmla="*/ 1099 h 1099"/>
                <a:gd name="T2" fmla="*/ 37 w 73"/>
                <a:gd name="T3" fmla="*/ 1099 h 1099"/>
                <a:gd name="T4" fmla="*/ 30 w 73"/>
                <a:gd name="T5" fmla="*/ 1098 h 1099"/>
                <a:gd name="T6" fmla="*/ 23 w 73"/>
                <a:gd name="T7" fmla="*/ 1096 h 1099"/>
                <a:gd name="T8" fmla="*/ 17 w 73"/>
                <a:gd name="T9" fmla="*/ 1092 h 1099"/>
                <a:gd name="T10" fmla="*/ 11 w 73"/>
                <a:gd name="T11" fmla="*/ 1089 h 1099"/>
                <a:gd name="T12" fmla="*/ 7 w 73"/>
                <a:gd name="T13" fmla="*/ 1083 h 1099"/>
                <a:gd name="T14" fmla="*/ 4 w 73"/>
                <a:gd name="T15" fmla="*/ 1077 h 1099"/>
                <a:gd name="T16" fmla="*/ 2 w 73"/>
                <a:gd name="T17" fmla="*/ 1070 h 1099"/>
                <a:gd name="T18" fmla="*/ 0 w 73"/>
                <a:gd name="T19" fmla="*/ 1063 h 1099"/>
                <a:gd name="T20" fmla="*/ 0 w 73"/>
                <a:gd name="T21" fmla="*/ 36 h 1099"/>
                <a:gd name="T22" fmla="*/ 0 w 73"/>
                <a:gd name="T23" fmla="*/ 36 h 1099"/>
                <a:gd name="T24" fmla="*/ 2 w 73"/>
                <a:gd name="T25" fmla="*/ 29 h 1099"/>
                <a:gd name="T26" fmla="*/ 4 w 73"/>
                <a:gd name="T27" fmla="*/ 22 h 1099"/>
                <a:gd name="T28" fmla="*/ 7 w 73"/>
                <a:gd name="T29" fmla="*/ 16 h 1099"/>
                <a:gd name="T30" fmla="*/ 11 w 73"/>
                <a:gd name="T31" fmla="*/ 11 h 1099"/>
                <a:gd name="T32" fmla="*/ 17 w 73"/>
                <a:gd name="T33" fmla="*/ 6 h 1099"/>
                <a:gd name="T34" fmla="*/ 23 w 73"/>
                <a:gd name="T35" fmla="*/ 2 h 1099"/>
                <a:gd name="T36" fmla="*/ 30 w 73"/>
                <a:gd name="T37" fmla="*/ 1 h 1099"/>
                <a:gd name="T38" fmla="*/ 37 w 73"/>
                <a:gd name="T39" fmla="*/ 0 h 1099"/>
                <a:gd name="T40" fmla="*/ 37 w 73"/>
                <a:gd name="T41" fmla="*/ 0 h 1099"/>
                <a:gd name="T42" fmla="*/ 45 w 73"/>
                <a:gd name="T43" fmla="*/ 1 h 1099"/>
                <a:gd name="T44" fmla="*/ 51 w 73"/>
                <a:gd name="T45" fmla="*/ 2 h 1099"/>
                <a:gd name="T46" fmla="*/ 58 w 73"/>
                <a:gd name="T47" fmla="*/ 6 h 1099"/>
                <a:gd name="T48" fmla="*/ 62 w 73"/>
                <a:gd name="T49" fmla="*/ 11 h 1099"/>
                <a:gd name="T50" fmla="*/ 67 w 73"/>
                <a:gd name="T51" fmla="*/ 16 h 1099"/>
                <a:gd name="T52" fmla="*/ 70 w 73"/>
                <a:gd name="T53" fmla="*/ 22 h 1099"/>
                <a:gd name="T54" fmla="*/ 73 w 73"/>
                <a:gd name="T55" fmla="*/ 29 h 1099"/>
                <a:gd name="T56" fmla="*/ 73 w 73"/>
                <a:gd name="T57" fmla="*/ 36 h 1099"/>
                <a:gd name="T58" fmla="*/ 73 w 73"/>
                <a:gd name="T59" fmla="*/ 1063 h 1099"/>
                <a:gd name="T60" fmla="*/ 73 w 73"/>
                <a:gd name="T61" fmla="*/ 1063 h 1099"/>
                <a:gd name="T62" fmla="*/ 73 w 73"/>
                <a:gd name="T63" fmla="*/ 1070 h 1099"/>
                <a:gd name="T64" fmla="*/ 70 w 73"/>
                <a:gd name="T65" fmla="*/ 1077 h 1099"/>
                <a:gd name="T66" fmla="*/ 67 w 73"/>
                <a:gd name="T67" fmla="*/ 1083 h 1099"/>
                <a:gd name="T68" fmla="*/ 62 w 73"/>
                <a:gd name="T69" fmla="*/ 1089 h 1099"/>
                <a:gd name="T70" fmla="*/ 58 w 73"/>
                <a:gd name="T71" fmla="*/ 1092 h 1099"/>
                <a:gd name="T72" fmla="*/ 51 w 73"/>
                <a:gd name="T73" fmla="*/ 1096 h 1099"/>
                <a:gd name="T74" fmla="*/ 45 w 73"/>
                <a:gd name="T75" fmla="*/ 1098 h 1099"/>
                <a:gd name="T76" fmla="*/ 37 w 73"/>
                <a:gd name="T77" fmla="*/ 1099 h 1099"/>
                <a:gd name="T78" fmla="*/ 37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0" y="36"/>
                  </a:lnTo>
                  <a:lnTo>
                    <a:pt x="2" y="29"/>
                  </a:lnTo>
                  <a:lnTo>
                    <a:pt x="4" y="22"/>
                  </a:lnTo>
                  <a:lnTo>
                    <a:pt x="7" y="16"/>
                  </a:lnTo>
                  <a:lnTo>
                    <a:pt x="11" y="11"/>
                  </a:lnTo>
                  <a:lnTo>
                    <a:pt x="17" y="6"/>
                  </a:lnTo>
                  <a:lnTo>
                    <a:pt x="23" y="2"/>
                  </a:lnTo>
                  <a:lnTo>
                    <a:pt x="30" y="1"/>
                  </a:lnTo>
                  <a:lnTo>
                    <a:pt x="37" y="0"/>
                  </a:lnTo>
                  <a:lnTo>
                    <a:pt x="37" y="0"/>
                  </a:lnTo>
                  <a:lnTo>
                    <a:pt x="45" y="1"/>
                  </a:lnTo>
                  <a:lnTo>
                    <a:pt x="51" y="2"/>
                  </a:lnTo>
                  <a:lnTo>
                    <a:pt x="58" y="6"/>
                  </a:lnTo>
                  <a:lnTo>
                    <a:pt x="62" y="11"/>
                  </a:lnTo>
                  <a:lnTo>
                    <a:pt x="67" y="16"/>
                  </a:lnTo>
                  <a:lnTo>
                    <a:pt x="70" y="22"/>
                  </a:lnTo>
                  <a:lnTo>
                    <a:pt x="73" y="29"/>
                  </a:lnTo>
                  <a:lnTo>
                    <a:pt x="73" y="36"/>
                  </a:lnTo>
                  <a:lnTo>
                    <a:pt x="73" y="1063"/>
                  </a:lnTo>
                  <a:lnTo>
                    <a:pt x="73" y="1063"/>
                  </a:lnTo>
                  <a:lnTo>
                    <a:pt x="73" y="1070"/>
                  </a:lnTo>
                  <a:lnTo>
                    <a:pt x="70" y="1077"/>
                  </a:lnTo>
                  <a:lnTo>
                    <a:pt x="67" y="1083"/>
                  </a:lnTo>
                  <a:lnTo>
                    <a:pt x="62" y="1089"/>
                  </a:lnTo>
                  <a:lnTo>
                    <a:pt x="58" y="1092"/>
                  </a:lnTo>
                  <a:lnTo>
                    <a:pt x="51" y="1096"/>
                  </a:lnTo>
                  <a:lnTo>
                    <a:pt x="45" y="1098"/>
                  </a:lnTo>
                  <a:lnTo>
                    <a:pt x="37" y="1099"/>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0">
              <a:extLst>
                <a:ext uri="{FF2B5EF4-FFF2-40B4-BE49-F238E27FC236}">
                  <a16:creationId xmlns:a16="http://schemas.microsoft.com/office/drawing/2014/main" id="{6D2349AC-9160-4068-9F4F-D0BC85C39CA0}"/>
                </a:ext>
              </a:extLst>
            </p:cNvPr>
            <p:cNvSpPr>
              <a:spLocks/>
            </p:cNvSpPr>
            <p:nvPr/>
          </p:nvSpPr>
          <p:spPr bwMode="auto">
            <a:xfrm>
              <a:off x="5805488" y="939800"/>
              <a:ext cx="38100" cy="582613"/>
            </a:xfrm>
            <a:custGeom>
              <a:avLst/>
              <a:gdLst>
                <a:gd name="T0" fmla="*/ 36 w 73"/>
                <a:gd name="T1" fmla="*/ 1099 h 1099"/>
                <a:gd name="T2" fmla="*/ 36 w 73"/>
                <a:gd name="T3" fmla="*/ 1099 h 1099"/>
                <a:gd name="T4" fmla="*/ 28 w 73"/>
                <a:gd name="T5" fmla="*/ 1098 h 1099"/>
                <a:gd name="T6" fmla="*/ 22 w 73"/>
                <a:gd name="T7" fmla="*/ 1096 h 1099"/>
                <a:gd name="T8" fmla="*/ 15 w 73"/>
                <a:gd name="T9" fmla="*/ 1092 h 1099"/>
                <a:gd name="T10" fmla="*/ 11 w 73"/>
                <a:gd name="T11" fmla="*/ 1089 h 1099"/>
                <a:gd name="T12" fmla="*/ 6 w 73"/>
                <a:gd name="T13" fmla="*/ 1083 h 1099"/>
                <a:gd name="T14" fmla="*/ 2 w 73"/>
                <a:gd name="T15" fmla="*/ 1077 h 1099"/>
                <a:gd name="T16" fmla="*/ 0 w 73"/>
                <a:gd name="T17" fmla="*/ 1070 h 1099"/>
                <a:gd name="T18" fmla="*/ 0 w 73"/>
                <a:gd name="T19" fmla="*/ 1063 h 1099"/>
                <a:gd name="T20" fmla="*/ 0 w 73"/>
                <a:gd name="T21" fmla="*/ 36 h 1099"/>
                <a:gd name="T22" fmla="*/ 0 w 73"/>
                <a:gd name="T23" fmla="*/ 36 h 1099"/>
                <a:gd name="T24" fmla="*/ 0 w 73"/>
                <a:gd name="T25" fmla="*/ 29 h 1099"/>
                <a:gd name="T26" fmla="*/ 2 w 73"/>
                <a:gd name="T27" fmla="*/ 22 h 1099"/>
                <a:gd name="T28" fmla="*/ 6 w 73"/>
                <a:gd name="T29" fmla="*/ 16 h 1099"/>
                <a:gd name="T30" fmla="*/ 11 w 73"/>
                <a:gd name="T31" fmla="*/ 11 h 1099"/>
                <a:gd name="T32" fmla="*/ 15 w 73"/>
                <a:gd name="T33" fmla="*/ 6 h 1099"/>
                <a:gd name="T34" fmla="*/ 22 w 73"/>
                <a:gd name="T35" fmla="*/ 2 h 1099"/>
                <a:gd name="T36" fmla="*/ 28 w 73"/>
                <a:gd name="T37" fmla="*/ 1 h 1099"/>
                <a:gd name="T38" fmla="*/ 36 w 73"/>
                <a:gd name="T39" fmla="*/ 0 h 1099"/>
                <a:gd name="T40" fmla="*/ 36 w 73"/>
                <a:gd name="T41" fmla="*/ 0 h 1099"/>
                <a:gd name="T42" fmla="*/ 43 w 73"/>
                <a:gd name="T43" fmla="*/ 1 h 1099"/>
                <a:gd name="T44" fmla="*/ 50 w 73"/>
                <a:gd name="T45" fmla="*/ 2 h 1099"/>
                <a:gd name="T46" fmla="*/ 56 w 73"/>
                <a:gd name="T47" fmla="*/ 6 h 1099"/>
                <a:gd name="T48" fmla="*/ 62 w 73"/>
                <a:gd name="T49" fmla="*/ 11 h 1099"/>
                <a:gd name="T50" fmla="*/ 66 w 73"/>
                <a:gd name="T51" fmla="*/ 16 h 1099"/>
                <a:gd name="T52" fmla="*/ 69 w 73"/>
                <a:gd name="T53" fmla="*/ 22 h 1099"/>
                <a:gd name="T54" fmla="*/ 71 w 73"/>
                <a:gd name="T55" fmla="*/ 29 h 1099"/>
                <a:gd name="T56" fmla="*/ 73 w 73"/>
                <a:gd name="T57" fmla="*/ 36 h 1099"/>
                <a:gd name="T58" fmla="*/ 73 w 73"/>
                <a:gd name="T59" fmla="*/ 1063 h 1099"/>
                <a:gd name="T60" fmla="*/ 73 w 73"/>
                <a:gd name="T61" fmla="*/ 1063 h 1099"/>
                <a:gd name="T62" fmla="*/ 71 w 73"/>
                <a:gd name="T63" fmla="*/ 1070 h 1099"/>
                <a:gd name="T64" fmla="*/ 69 w 73"/>
                <a:gd name="T65" fmla="*/ 1077 h 1099"/>
                <a:gd name="T66" fmla="*/ 66 w 73"/>
                <a:gd name="T67" fmla="*/ 1083 h 1099"/>
                <a:gd name="T68" fmla="*/ 62 w 73"/>
                <a:gd name="T69" fmla="*/ 1089 h 1099"/>
                <a:gd name="T70" fmla="*/ 56 w 73"/>
                <a:gd name="T71" fmla="*/ 1092 h 1099"/>
                <a:gd name="T72" fmla="*/ 50 w 73"/>
                <a:gd name="T73" fmla="*/ 1096 h 1099"/>
                <a:gd name="T74" fmla="*/ 43 w 73"/>
                <a:gd name="T75" fmla="*/ 1098 h 1099"/>
                <a:gd name="T76" fmla="*/ 36 w 73"/>
                <a:gd name="T77" fmla="*/ 1099 h 1099"/>
                <a:gd name="T78" fmla="*/ 36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36"/>
                  </a:lnTo>
                  <a:lnTo>
                    <a:pt x="0" y="29"/>
                  </a:lnTo>
                  <a:lnTo>
                    <a:pt x="2" y="22"/>
                  </a:lnTo>
                  <a:lnTo>
                    <a:pt x="6" y="16"/>
                  </a:lnTo>
                  <a:lnTo>
                    <a:pt x="11" y="11"/>
                  </a:lnTo>
                  <a:lnTo>
                    <a:pt x="15" y="6"/>
                  </a:lnTo>
                  <a:lnTo>
                    <a:pt x="22" y="2"/>
                  </a:lnTo>
                  <a:lnTo>
                    <a:pt x="28" y="1"/>
                  </a:lnTo>
                  <a:lnTo>
                    <a:pt x="36" y="0"/>
                  </a:lnTo>
                  <a:lnTo>
                    <a:pt x="36" y="0"/>
                  </a:lnTo>
                  <a:lnTo>
                    <a:pt x="43" y="1"/>
                  </a:lnTo>
                  <a:lnTo>
                    <a:pt x="50" y="2"/>
                  </a:lnTo>
                  <a:lnTo>
                    <a:pt x="56" y="6"/>
                  </a:lnTo>
                  <a:lnTo>
                    <a:pt x="62" y="11"/>
                  </a:lnTo>
                  <a:lnTo>
                    <a:pt x="66" y="16"/>
                  </a:lnTo>
                  <a:lnTo>
                    <a:pt x="69" y="22"/>
                  </a:lnTo>
                  <a:lnTo>
                    <a:pt x="71" y="29"/>
                  </a:lnTo>
                  <a:lnTo>
                    <a:pt x="73" y="36"/>
                  </a:lnTo>
                  <a:lnTo>
                    <a:pt x="73" y="1063"/>
                  </a:lnTo>
                  <a:lnTo>
                    <a:pt x="73" y="1063"/>
                  </a:lnTo>
                  <a:lnTo>
                    <a:pt x="71" y="1070"/>
                  </a:lnTo>
                  <a:lnTo>
                    <a:pt x="69"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1">
              <a:extLst>
                <a:ext uri="{FF2B5EF4-FFF2-40B4-BE49-F238E27FC236}">
                  <a16:creationId xmlns:a16="http://schemas.microsoft.com/office/drawing/2014/main" id="{494D1F25-E6FF-496E-A096-534154824C61}"/>
                </a:ext>
              </a:extLst>
            </p:cNvPr>
            <p:cNvSpPr>
              <a:spLocks/>
            </p:cNvSpPr>
            <p:nvPr/>
          </p:nvSpPr>
          <p:spPr bwMode="auto">
            <a:xfrm>
              <a:off x="6029325" y="939800"/>
              <a:ext cx="38100" cy="582613"/>
            </a:xfrm>
            <a:custGeom>
              <a:avLst/>
              <a:gdLst>
                <a:gd name="T0" fmla="*/ 36 w 72"/>
                <a:gd name="T1" fmla="*/ 1099 h 1099"/>
                <a:gd name="T2" fmla="*/ 36 w 72"/>
                <a:gd name="T3" fmla="*/ 1099 h 1099"/>
                <a:gd name="T4" fmla="*/ 29 w 72"/>
                <a:gd name="T5" fmla="*/ 1098 h 1099"/>
                <a:gd name="T6" fmla="*/ 22 w 72"/>
                <a:gd name="T7" fmla="*/ 1096 h 1099"/>
                <a:gd name="T8" fmla="*/ 16 w 72"/>
                <a:gd name="T9" fmla="*/ 1092 h 1099"/>
                <a:gd name="T10" fmla="*/ 10 w 72"/>
                <a:gd name="T11" fmla="*/ 1089 h 1099"/>
                <a:gd name="T12" fmla="*/ 6 w 72"/>
                <a:gd name="T13" fmla="*/ 1083 h 1099"/>
                <a:gd name="T14" fmla="*/ 2 w 72"/>
                <a:gd name="T15" fmla="*/ 1077 h 1099"/>
                <a:gd name="T16" fmla="*/ 1 w 72"/>
                <a:gd name="T17" fmla="*/ 1070 h 1099"/>
                <a:gd name="T18" fmla="*/ 0 w 72"/>
                <a:gd name="T19" fmla="*/ 1063 h 1099"/>
                <a:gd name="T20" fmla="*/ 0 w 72"/>
                <a:gd name="T21" fmla="*/ 36 h 1099"/>
                <a:gd name="T22" fmla="*/ 0 w 72"/>
                <a:gd name="T23" fmla="*/ 36 h 1099"/>
                <a:gd name="T24" fmla="*/ 1 w 72"/>
                <a:gd name="T25" fmla="*/ 29 h 1099"/>
                <a:gd name="T26" fmla="*/ 2 w 72"/>
                <a:gd name="T27" fmla="*/ 22 h 1099"/>
                <a:gd name="T28" fmla="*/ 6 w 72"/>
                <a:gd name="T29" fmla="*/ 16 h 1099"/>
                <a:gd name="T30" fmla="*/ 10 w 72"/>
                <a:gd name="T31" fmla="*/ 11 h 1099"/>
                <a:gd name="T32" fmla="*/ 16 w 72"/>
                <a:gd name="T33" fmla="*/ 6 h 1099"/>
                <a:gd name="T34" fmla="*/ 22 w 72"/>
                <a:gd name="T35" fmla="*/ 2 h 1099"/>
                <a:gd name="T36" fmla="*/ 29 w 72"/>
                <a:gd name="T37" fmla="*/ 1 h 1099"/>
                <a:gd name="T38" fmla="*/ 36 w 72"/>
                <a:gd name="T39" fmla="*/ 0 h 1099"/>
                <a:gd name="T40" fmla="*/ 36 w 72"/>
                <a:gd name="T41" fmla="*/ 0 h 1099"/>
                <a:gd name="T42" fmla="*/ 43 w 72"/>
                <a:gd name="T43" fmla="*/ 1 h 1099"/>
                <a:gd name="T44" fmla="*/ 50 w 72"/>
                <a:gd name="T45" fmla="*/ 2 h 1099"/>
                <a:gd name="T46" fmla="*/ 56 w 72"/>
                <a:gd name="T47" fmla="*/ 6 h 1099"/>
                <a:gd name="T48" fmla="*/ 62 w 72"/>
                <a:gd name="T49" fmla="*/ 11 h 1099"/>
                <a:gd name="T50" fmla="*/ 66 w 72"/>
                <a:gd name="T51" fmla="*/ 16 h 1099"/>
                <a:gd name="T52" fmla="*/ 70 w 72"/>
                <a:gd name="T53" fmla="*/ 22 h 1099"/>
                <a:gd name="T54" fmla="*/ 71 w 72"/>
                <a:gd name="T55" fmla="*/ 29 h 1099"/>
                <a:gd name="T56" fmla="*/ 72 w 72"/>
                <a:gd name="T57" fmla="*/ 36 h 1099"/>
                <a:gd name="T58" fmla="*/ 72 w 72"/>
                <a:gd name="T59" fmla="*/ 1063 h 1099"/>
                <a:gd name="T60" fmla="*/ 72 w 72"/>
                <a:gd name="T61" fmla="*/ 1063 h 1099"/>
                <a:gd name="T62" fmla="*/ 71 w 72"/>
                <a:gd name="T63" fmla="*/ 1070 h 1099"/>
                <a:gd name="T64" fmla="*/ 70 w 72"/>
                <a:gd name="T65" fmla="*/ 1077 h 1099"/>
                <a:gd name="T66" fmla="*/ 66 w 72"/>
                <a:gd name="T67" fmla="*/ 1083 h 1099"/>
                <a:gd name="T68" fmla="*/ 62 w 72"/>
                <a:gd name="T69" fmla="*/ 1089 h 1099"/>
                <a:gd name="T70" fmla="*/ 56 w 72"/>
                <a:gd name="T71" fmla="*/ 1092 h 1099"/>
                <a:gd name="T72" fmla="*/ 50 w 72"/>
                <a:gd name="T73" fmla="*/ 1096 h 1099"/>
                <a:gd name="T74" fmla="*/ 43 w 72"/>
                <a:gd name="T75" fmla="*/ 1098 h 1099"/>
                <a:gd name="T76" fmla="*/ 36 w 72"/>
                <a:gd name="T77" fmla="*/ 1099 h 1099"/>
                <a:gd name="T78" fmla="*/ 36 w 72"/>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0" y="36"/>
                  </a:lnTo>
                  <a:lnTo>
                    <a:pt x="1" y="29"/>
                  </a:lnTo>
                  <a:lnTo>
                    <a:pt x="2" y="22"/>
                  </a:lnTo>
                  <a:lnTo>
                    <a:pt x="6" y="16"/>
                  </a:lnTo>
                  <a:lnTo>
                    <a:pt x="10" y="11"/>
                  </a:lnTo>
                  <a:lnTo>
                    <a:pt x="16" y="6"/>
                  </a:lnTo>
                  <a:lnTo>
                    <a:pt x="22" y="2"/>
                  </a:lnTo>
                  <a:lnTo>
                    <a:pt x="29" y="1"/>
                  </a:lnTo>
                  <a:lnTo>
                    <a:pt x="36" y="0"/>
                  </a:lnTo>
                  <a:lnTo>
                    <a:pt x="36" y="0"/>
                  </a:lnTo>
                  <a:lnTo>
                    <a:pt x="43" y="1"/>
                  </a:lnTo>
                  <a:lnTo>
                    <a:pt x="50" y="2"/>
                  </a:lnTo>
                  <a:lnTo>
                    <a:pt x="56" y="6"/>
                  </a:lnTo>
                  <a:lnTo>
                    <a:pt x="62" y="11"/>
                  </a:lnTo>
                  <a:lnTo>
                    <a:pt x="66" y="16"/>
                  </a:lnTo>
                  <a:lnTo>
                    <a:pt x="70" y="22"/>
                  </a:lnTo>
                  <a:lnTo>
                    <a:pt x="71" y="29"/>
                  </a:lnTo>
                  <a:lnTo>
                    <a:pt x="72" y="36"/>
                  </a:lnTo>
                  <a:lnTo>
                    <a:pt x="72" y="1063"/>
                  </a:lnTo>
                  <a:lnTo>
                    <a:pt x="72" y="1063"/>
                  </a:lnTo>
                  <a:lnTo>
                    <a:pt x="71" y="1070"/>
                  </a:lnTo>
                  <a:lnTo>
                    <a:pt x="70"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 name="Metin kutusu 47">
            <a:extLst>
              <a:ext uri="{FF2B5EF4-FFF2-40B4-BE49-F238E27FC236}">
                <a16:creationId xmlns:a16="http://schemas.microsoft.com/office/drawing/2014/main" id="{6ED1A690-3066-4F07-A1E8-CA30EA401C2B}"/>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DİKKAT!</a:t>
            </a:r>
          </a:p>
        </p:txBody>
      </p:sp>
      <p:pic>
        <p:nvPicPr>
          <p:cNvPr id="46" name="Resim 45">
            <a:extLst>
              <a:ext uri="{FF2B5EF4-FFF2-40B4-BE49-F238E27FC236}">
                <a16:creationId xmlns:a16="http://schemas.microsoft.com/office/drawing/2014/main" id="{40DF1440-5233-42E2-AD2F-247E8BA5CC1A}"/>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510672" y="1647246"/>
            <a:ext cx="5389780" cy="3762895"/>
          </a:xfrm>
          <a:prstGeom prst="rect">
            <a:avLst/>
          </a:prstGeom>
          <a:noFill/>
          <a:ln>
            <a:noFill/>
          </a:ln>
        </p:spPr>
      </p:pic>
    </p:spTree>
    <p:extLst>
      <p:ext uri="{BB962C8B-B14F-4D97-AF65-F5344CB8AC3E}">
        <p14:creationId xmlns:p14="http://schemas.microsoft.com/office/powerpoint/2010/main" val="175775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4CE64545-F58C-41C2-B193-83722166F53C}"/>
              </a:ext>
            </a:extLst>
          </p:cNvPr>
          <p:cNvSpPr/>
          <p:nvPr/>
        </p:nvSpPr>
        <p:spPr>
          <a:xfrm>
            <a:off x="4810539" y="1235198"/>
            <a:ext cx="2604674" cy="885149"/>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accent1">
                  <a:lumMod val="50000"/>
                </a:schemeClr>
              </a:solidFill>
            </a:endParaRPr>
          </a:p>
        </p:txBody>
      </p:sp>
      <p:sp>
        <p:nvSpPr>
          <p:cNvPr id="2" name="Alt Bilgi Yer Tutucusu 1">
            <a:extLst>
              <a:ext uri="{FF2B5EF4-FFF2-40B4-BE49-F238E27FC236}">
                <a16:creationId xmlns:a16="http://schemas.microsoft.com/office/drawing/2014/main" id="{9346C2CB-D53C-42D0-B846-4D2A18BFF4DF}"/>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A9C653A-C316-4DBF-859B-2A9F1B2E56CE}"/>
              </a:ext>
            </a:extLst>
          </p:cNvPr>
          <p:cNvSpPr>
            <a:spLocks noGrp="1"/>
          </p:cNvSpPr>
          <p:nvPr>
            <p:ph type="sldNum" sz="quarter" idx="12"/>
          </p:nvPr>
        </p:nvSpPr>
        <p:spPr/>
        <p:txBody>
          <a:bodyPr/>
          <a:lstStyle/>
          <a:p>
            <a:pPr>
              <a:defRPr/>
            </a:pPr>
            <a:fld id="{0B60049C-8E14-4DFD-802D-37134DCB5052}" type="slidenum">
              <a:rPr lang="tr-TR"/>
              <a:pPr>
                <a:defRPr/>
              </a:pPr>
              <a:t>8</a:t>
            </a:fld>
            <a:endParaRPr lang="tr-TR" dirty="0"/>
          </a:p>
        </p:txBody>
      </p:sp>
      <p:pic>
        <p:nvPicPr>
          <p:cNvPr id="15365" name="Resim 4">
            <a:extLst>
              <a:ext uri="{FF2B5EF4-FFF2-40B4-BE49-F238E27FC236}">
                <a16:creationId xmlns:a16="http://schemas.microsoft.com/office/drawing/2014/main" id="{61775C58-90DC-4274-B84D-B8CCDCE68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4C25B6C2-4497-4727-8B81-0C963FC2948E}"/>
              </a:ext>
            </a:extLst>
          </p:cNvPr>
          <p:cNvSpPr txBox="1">
            <a:spLocks noChangeArrowheads="1"/>
          </p:cNvSpPr>
          <p:nvPr/>
        </p:nvSpPr>
        <p:spPr bwMode="auto">
          <a:xfrm>
            <a:off x="5155096" y="1279679"/>
            <a:ext cx="2140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dirty="0">
                <a:latin typeface="Playfair Display" panose="00000500000000000000" pitchFamily="2" charset="-94"/>
              </a:rPr>
              <a:t>UÇUŞ BİLGİLERİ</a:t>
            </a:r>
            <a:endParaRPr lang="en-US" altLang="tr-TR" sz="1800" dirty="0">
              <a:latin typeface="Playfair Display" panose="00000500000000000000" pitchFamily="2" charset="-94"/>
            </a:endParaRPr>
          </a:p>
        </p:txBody>
      </p:sp>
      <p:grpSp>
        <p:nvGrpSpPr>
          <p:cNvPr id="12" name="Grup 63">
            <a:extLst>
              <a:ext uri="{FF2B5EF4-FFF2-40B4-BE49-F238E27FC236}">
                <a16:creationId xmlns:a16="http://schemas.microsoft.com/office/drawing/2014/main" id="{DBA7245F-4B51-4C0A-B0A4-716684346F9D}"/>
              </a:ext>
            </a:extLst>
          </p:cNvPr>
          <p:cNvGrpSpPr>
            <a:grpSpLocks/>
          </p:cNvGrpSpPr>
          <p:nvPr/>
        </p:nvGrpSpPr>
        <p:grpSpPr bwMode="auto">
          <a:xfrm>
            <a:off x="4369386" y="2642044"/>
            <a:ext cx="3402012" cy="354013"/>
            <a:chOff x="0" y="100337"/>
            <a:chExt cx="3860965" cy="354240"/>
          </a:xfrm>
        </p:grpSpPr>
        <p:sp>
          <p:nvSpPr>
            <p:cNvPr id="13" name="Dikdörtgen: Köşeleri Yuvarlatılmış 12">
              <a:extLst>
                <a:ext uri="{FF2B5EF4-FFF2-40B4-BE49-F238E27FC236}">
                  <a16:creationId xmlns:a16="http://schemas.microsoft.com/office/drawing/2014/main" id="{8E651577-2C2A-47E4-BDB2-D6EF03A3F0BF}"/>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4" name="Dikdörtgen: Köşeleri Yuvarlatılmış 4">
              <a:extLst>
                <a:ext uri="{FF2B5EF4-FFF2-40B4-BE49-F238E27FC236}">
                  <a16:creationId xmlns:a16="http://schemas.microsoft.com/office/drawing/2014/main" id="{758FA01F-E8C7-46E8-8EE3-2E4799AE4AE8}"/>
                </a:ext>
              </a:extLst>
            </p:cNvPr>
            <p:cNvSpPr txBox="1"/>
            <p:nvPr/>
          </p:nvSpPr>
          <p:spPr>
            <a:xfrm>
              <a:off x="18017" y="117811"/>
              <a:ext cx="3824932" cy="3192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lvl="0" algn="ctr"/>
              <a:r>
                <a:rPr lang="tr-TR" sz="2000" b="1" dirty="0"/>
                <a:t>22-24 OCAK 2027</a:t>
              </a:r>
            </a:p>
          </p:txBody>
        </p:sp>
      </p:grpSp>
      <p:sp>
        <p:nvSpPr>
          <p:cNvPr id="15" name="Dikdörtgen 14">
            <a:extLst>
              <a:ext uri="{FF2B5EF4-FFF2-40B4-BE49-F238E27FC236}">
                <a16:creationId xmlns:a16="http://schemas.microsoft.com/office/drawing/2014/main" id="{D55B7BFA-619D-458D-BA40-42AB5B5C270D}"/>
              </a:ext>
            </a:extLst>
          </p:cNvPr>
          <p:cNvSpPr/>
          <p:nvPr/>
        </p:nvSpPr>
        <p:spPr>
          <a:xfrm>
            <a:off x="4354305" y="3130994"/>
            <a:ext cx="3432175" cy="143668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6" name="Metin kutusu 67">
            <a:extLst>
              <a:ext uri="{FF2B5EF4-FFF2-40B4-BE49-F238E27FC236}">
                <a16:creationId xmlns:a16="http://schemas.microsoft.com/office/drawing/2014/main" id="{A1D06C6C-05C1-446E-B1E7-6DF9971317F5}"/>
              </a:ext>
            </a:extLst>
          </p:cNvPr>
          <p:cNvSpPr txBox="1">
            <a:spLocks noChangeArrowheads="1"/>
          </p:cNvSpPr>
          <p:nvPr/>
        </p:nvSpPr>
        <p:spPr bwMode="auto">
          <a:xfrm>
            <a:off x="4354305" y="3040537"/>
            <a:ext cx="36193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Gidiş:</a:t>
            </a:r>
            <a:r>
              <a:rPr lang="tr-TR" altLang="tr-TR" sz="1600" dirty="0">
                <a:solidFill>
                  <a:schemeClr val="accent1">
                    <a:lumMod val="50000"/>
                  </a:schemeClr>
                </a:solidFill>
                <a:ea typeface="Times New Roman" panose="02020603050405020304" pitchFamily="18" charset="0"/>
                <a:cs typeface="Calibri" panose="020F0502020204030204" pitchFamily="34" charset="0"/>
              </a:rPr>
              <a:t> İstanbul Havalimanı-Kars</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22 Ocak 2027 09:35 TK2714</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11:55 </a:t>
            </a:r>
          </a:p>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Dönüş:</a:t>
            </a:r>
            <a:r>
              <a:rPr lang="tr-TR" altLang="tr-TR" sz="1600" dirty="0">
                <a:solidFill>
                  <a:schemeClr val="accent1">
                    <a:lumMod val="50000"/>
                  </a:schemeClr>
                </a:solidFill>
                <a:ea typeface="Times New Roman" panose="02020603050405020304" pitchFamily="18" charset="0"/>
                <a:cs typeface="Calibri" panose="020F0502020204030204" pitchFamily="34" charset="0"/>
              </a:rPr>
              <a:t> Kars - İstanbul Havalimanı </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24 Ocak 2027 15:15 TK2717</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17:40</a:t>
            </a:r>
          </a:p>
          <a:p>
            <a:pPr eaLnBrk="1" hangingPunct="1">
              <a:lnSpc>
                <a:spcPct val="100000"/>
              </a:lnSpc>
              <a:spcBef>
                <a:spcPct val="0"/>
              </a:spcBef>
              <a:buFontTx/>
              <a:buNone/>
            </a:pPr>
            <a:endParaRPr lang="tr-TR" altLang="tr-TR" sz="1600" dirty="0">
              <a:solidFill>
                <a:schemeClr val="accent1">
                  <a:lumMod val="50000"/>
                </a:schemeClr>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10636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9</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02126" y="2164872"/>
            <a:ext cx="5701906" cy="2260875"/>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Katarina</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Sarayı’nda 2 gece oda-kahvaltı </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3</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Öğle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ve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2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akşam</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Kafkas Oyunları gösterisi</a:t>
            </a:r>
          </a:p>
          <a:p>
            <a:pPr>
              <a:lnSpc>
                <a:spcPct val="115000"/>
              </a:lnSpc>
              <a:spcAft>
                <a:spcPts val="1500"/>
              </a:spcAft>
            </a:pP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3656452" y="4834503"/>
            <a:ext cx="4291408"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İstanbul-Kars </a:t>
            </a: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Kars-İstanbul uçak biletleri.</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Müze kart</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alınan alkollü içecekler.</a:t>
            </a: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142722"/>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2093844" y="482679"/>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44</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255025" y="499865"/>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a:t>
            </a:r>
            <a:r>
              <a:rPr lang="tr-TR" dirty="0">
                <a:latin typeface="Nirmala UI" panose="020B0502040204020203" pitchFamily="34" charset="0"/>
                <a:ea typeface="Nirmala UI" panose="020B0502040204020203" pitchFamily="34" charset="0"/>
                <a:cs typeface="Nirmala UI" panose="020B0502040204020203" pitchFamily="34" charset="0"/>
              </a:rPr>
              <a:t>49.000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4357002" y="1647008"/>
            <a:ext cx="3315946"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4385909" y="4421543"/>
            <a:ext cx="2832494"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14" name="Metin kutusu 13">
            <a:extLst>
              <a:ext uri="{FF2B5EF4-FFF2-40B4-BE49-F238E27FC236}">
                <a16:creationId xmlns:a16="http://schemas.microsoft.com/office/drawing/2014/main" id="{615F2A73-467F-499D-8EB5-FF179B82A565}"/>
              </a:ext>
            </a:extLst>
          </p:cNvPr>
          <p:cNvSpPr txBox="1"/>
          <p:nvPr/>
        </p:nvSpPr>
        <p:spPr>
          <a:xfrm>
            <a:off x="5802156" y="2164872"/>
            <a:ext cx="6175512"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Çıldır Gölünde Atlı kızak gezisi. </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Ali Canip Olgunlu Rehberliği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TÜRSAB Zorunlu Paket Tur Sorumluluk Sigortası.</a:t>
            </a:r>
          </a:p>
        </p:txBody>
      </p:sp>
      <p:sp>
        <p:nvSpPr>
          <p:cNvPr id="4" name="Metin kutusu 3">
            <a:extLst>
              <a:ext uri="{FF2B5EF4-FFF2-40B4-BE49-F238E27FC236}">
                <a16:creationId xmlns:a16="http://schemas.microsoft.com/office/drawing/2014/main" id="{0804C601-D009-E49A-B0D2-6FABA6F08825}"/>
              </a:ext>
            </a:extLst>
          </p:cNvPr>
          <p:cNvSpPr txBox="1"/>
          <p:nvPr/>
        </p:nvSpPr>
        <p:spPr>
          <a:xfrm>
            <a:off x="4153079" y="928670"/>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Üç kişilik odada kişi başı :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41</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73097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22-24 </a:t>
            </a:r>
            <a:r>
              <a:rPr lang="tr-TR" sz="1800"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Ocak 2027</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Kars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3671</TotalTime>
  <Words>669</Words>
  <Application>Microsoft Office PowerPoint</Application>
  <PresentationFormat>Geniş ekran</PresentationFormat>
  <Paragraphs>87</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Nirmala UI</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106</cp:revision>
  <dcterms:created xsi:type="dcterms:W3CDTF">2021-06-13T19:01:44Z</dcterms:created>
  <dcterms:modified xsi:type="dcterms:W3CDTF">2026-09-03T11:27:16Z</dcterms:modified>
</cp:coreProperties>
</file>